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6" r:id="rId4"/>
    <p:sldId id="313" r:id="rId5"/>
    <p:sldId id="287" r:id="rId6"/>
    <p:sldId id="315" r:id="rId7"/>
    <p:sldId id="316" r:id="rId8"/>
    <p:sldId id="289" r:id="rId9"/>
    <p:sldId id="314" r:id="rId10"/>
    <p:sldId id="290" r:id="rId11"/>
    <p:sldId id="294" r:id="rId12"/>
    <p:sldId id="279" r:id="rId13"/>
  </p:sldIdLst>
  <p:sldSz cx="18288000" cy="10287000"/>
  <p:notesSz cx="18288000" cy="102870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Pretendard" panose="02000503000000020004" pitchFamily="50" charset="-127"/>
      <p:regular r:id="rId2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ED6E7-FCF4-2CAC-A6A4-0E621B49C4EB}" v="5" dt="2024-11-06T16:49:42.702"/>
    <p1510:client id="{10CCCE2C-DF4D-ECEF-D1FA-DFA242935F4F}" v="13" dt="2024-11-07T05:02:13.178"/>
    <p1510:client id="{1373D1E8-C65C-987E-5E8C-FC98A6C3BC91}" v="2" dt="2024-11-06T10:32:43.637"/>
    <p1510:client id="{30F381C0-F06B-69BE-49C6-4AA349F176BE}" v="39" dt="2024-11-06T11:50:38.970"/>
    <p1510:client id="{3BA7C56D-86BD-4985-B8BA-F109EB103A89}" v="3406" dt="2024-11-07T04:59:17.668"/>
    <p1510:client id="{73B8FC68-D4CD-83A8-81DC-8DA0F658FC2B}" v="1" dt="2024-11-07T05:00:23.943"/>
    <p1510:client id="{8B15A91F-287C-9AC6-2EFD-7A8253232C0E}" v="4" dt="2024-11-06T09:29:50.479"/>
    <p1510:client id="{9B6CE819-F566-EF40-5245-0CB9A0FB593C}" v="142" dt="2024-11-06T10:58:25.9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02" y="5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0d62a7453b2b2c6948ec66095c81e960a69a42f436f93ed448f3da747d166ce3::" providerId="AD" clId="Web-{8B15A91F-287C-9AC6-2EFD-7A8253232C0E}"/>
    <pc:docChg chg="modSld">
      <pc:chgData name="게스트 사용자" userId="S::urn:spo:anon#0d62a7453b2b2c6948ec66095c81e960a69a42f436f93ed448f3da747d166ce3::" providerId="AD" clId="Web-{8B15A91F-287C-9AC6-2EFD-7A8253232C0E}" dt="2024-11-06T09:29:50.479" v="3" actId="14100"/>
      <pc:docMkLst>
        <pc:docMk/>
      </pc:docMkLst>
      <pc:sldChg chg="addSp modSp">
        <pc:chgData name="게스트 사용자" userId="S::urn:spo:anon#0d62a7453b2b2c6948ec66095c81e960a69a42f436f93ed448f3da747d166ce3::" providerId="AD" clId="Web-{8B15A91F-287C-9AC6-2EFD-7A8253232C0E}" dt="2024-11-06T09:29:50.479" v="3" actId="14100"/>
        <pc:sldMkLst>
          <pc:docMk/>
          <pc:sldMk cId="3527033970" sldId="290"/>
        </pc:sldMkLst>
        <pc:picChg chg="add mod">
          <ac:chgData name="게스트 사용자" userId="S::urn:spo:anon#0d62a7453b2b2c6948ec66095c81e960a69a42f436f93ed448f3da747d166ce3::" providerId="AD" clId="Web-{8B15A91F-287C-9AC6-2EFD-7A8253232C0E}" dt="2024-11-06T09:29:50.479" v="3" actId="14100"/>
          <ac:picMkLst>
            <pc:docMk/>
            <pc:sldMk cId="3527033970" sldId="290"/>
            <ac:picMk id="5" creationId="{DE94823C-5F9B-C333-B196-31EF01714D09}"/>
          </ac:picMkLst>
        </pc:picChg>
      </pc:sldChg>
    </pc:docChg>
  </pc:docChgLst>
  <pc:docChgLst>
    <pc:chgData name="게스트 사용자" userId="S::urn:spo:anon#f14afdcba77a85aa96273d182ca0179a4361a2810c2e6b70b27baceef0046536::" providerId="AD" clId="Web-{6AD2E90E-E521-7F5B-2A1E-E3F0A67831C4}"/>
    <pc:docChg chg="modSld">
      <pc:chgData name="게스트 사용자" userId="S::urn:spo:anon#f14afdcba77a85aa96273d182ca0179a4361a2810c2e6b70b27baceef0046536::" providerId="AD" clId="Web-{6AD2E90E-E521-7F5B-2A1E-E3F0A67831C4}" dt="2024-10-29T06:06:17.269" v="70" actId="1076"/>
      <pc:docMkLst>
        <pc:docMk/>
      </pc:docMkLst>
      <pc:sldChg chg="addSp delSp modSp">
        <pc:chgData name="게스트 사용자" userId="S::urn:spo:anon#f14afdcba77a85aa96273d182ca0179a4361a2810c2e6b70b27baceef0046536::" providerId="AD" clId="Web-{6AD2E90E-E521-7F5B-2A1E-E3F0A67831C4}" dt="2024-10-29T06:06:17.269" v="70" actId="1076"/>
        <pc:sldMkLst>
          <pc:docMk/>
          <pc:sldMk cId="1520029374" sldId="287"/>
        </pc:sldMkLst>
      </pc:sldChg>
      <pc:sldChg chg="modSp">
        <pc:chgData name="게스트 사용자" userId="S::urn:spo:anon#f14afdcba77a85aa96273d182ca0179a4361a2810c2e6b70b27baceef0046536::" providerId="AD" clId="Web-{6AD2E90E-E521-7F5B-2A1E-E3F0A67831C4}" dt="2024-10-29T03:09:41.042" v="67" actId="20577"/>
        <pc:sldMkLst>
          <pc:docMk/>
          <pc:sldMk cId="1929507043" sldId="300"/>
        </pc:sldMkLst>
      </pc:sldChg>
    </pc:docChg>
  </pc:docChgLst>
  <pc:docChgLst>
    <pc:chgData name="최연호/임베디드시스템공학과" userId="S::zxccyh@inu.ac.kr::60475a0f-d624-449b-99f4-2c8561f33d06" providerId="AD" clId="Web-{8477E243-152F-3EF7-19B7-88C1D5187B03}"/>
    <pc:docChg chg="addSld modSld sldOrd">
      <pc:chgData name="최연호/임베디드시스템공학과" userId="S::zxccyh@inu.ac.kr::60475a0f-d624-449b-99f4-2c8561f33d06" providerId="AD" clId="Web-{8477E243-152F-3EF7-19B7-88C1D5187B03}" dt="2024-10-30T04:33:07.130" v="183" actId="20577"/>
      <pc:docMkLst>
        <pc:docMk/>
      </pc:docMkLst>
      <pc:sldChg chg="modSp">
        <pc:chgData name="최연호/임베디드시스템공학과" userId="S::zxccyh@inu.ac.kr::60475a0f-d624-449b-99f4-2c8561f33d06" providerId="AD" clId="Web-{8477E243-152F-3EF7-19B7-88C1D5187B03}" dt="2024-10-30T04:28:19.075" v="43" actId="20577"/>
        <pc:sldMkLst>
          <pc:docMk/>
          <pc:sldMk cId="1898361156" sldId="301"/>
        </pc:sldMkLst>
      </pc:sldChg>
      <pc:sldChg chg="addSp delSp modSp add ord replId">
        <pc:chgData name="최연호/임베디드시스템공학과" userId="S::zxccyh@inu.ac.kr::60475a0f-d624-449b-99f4-2c8561f33d06" providerId="AD" clId="Web-{8477E243-152F-3EF7-19B7-88C1D5187B03}" dt="2024-10-30T04:10:38.469" v="14" actId="20577"/>
        <pc:sldMkLst>
          <pc:docMk/>
          <pc:sldMk cId="2938569238" sldId="326"/>
        </pc:sldMkLst>
      </pc:sldChg>
      <pc:sldChg chg="addSp delSp modSp add replId">
        <pc:chgData name="최연호/임베디드시스템공학과" userId="S::zxccyh@inu.ac.kr::60475a0f-d624-449b-99f4-2c8561f33d06" providerId="AD" clId="Web-{8477E243-152F-3EF7-19B7-88C1D5187B03}" dt="2024-10-30T04:33:07.130" v="183" actId="20577"/>
        <pc:sldMkLst>
          <pc:docMk/>
          <pc:sldMk cId="1812142930" sldId="327"/>
        </pc:sldMkLst>
      </pc:sldChg>
    </pc:docChg>
  </pc:docChgLst>
  <pc:docChgLst>
    <pc:chgData name="최연호/임베디드시스템공학과" userId="S::zxccyh@inu.ac.kr::60475a0f-d624-449b-99f4-2c8561f33d06" providerId="AD" clId="Web-{17CF7A6E-1DF8-4C99-AA22-32848A726DBB}"/>
    <pc:docChg chg="modSld">
      <pc:chgData name="최연호/임베디드시스템공학과" userId="S::zxccyh@inu.ac.kr::60475a0f-d624-449b-99f4-2c8561f33d06" providerId="AD" clId="Web-{17CF7A6E-1DF8-4C99-AA22-32848A726DBB}" dt="2024-11-05T18:24:54.499" v="596" actId="1076"/>
      <pc:docMkLst>
        <pc:docMk/>
      </pc:docMkLst>
      <pc:sldChg chg="addSp delSp modSp">
        <pc:chgData name="최연호/임베디드시스템공학과" userId="S::zxccyh@inu.ac.kr::60475a0f-d624-449b-99f4-2c8561f33d06" providerId="AD" clId="Web-{17CF7A6E-1DF8-4C99-AA22-32848A726DBB}" dt="2024-11-05T17:19:00.536" v="233" actId="20577"/>
        <pc:sldMkLst>
          <pc:docMk/>
          <pc:sldMk cId="0" sldId="257"/>
        </pc:sldMkLst>
        <pc:spChg chg="add mod">
          <ac:chgData name="최연호/임베디드시스템공학과" userId="S::zxccyh@inu.ac.kr::60475a0f-d624-449b-99f4-2c8561f33d06" providerId="AD" clId="Web-{17CF7A6E-1DF8-4C99-AA22-32848A726DBB}" dt="2024-11-05T17:19:00.536" v="233" actId="20577"/>
          <ac:spMkLst>
            <pc:docMk/>
            <pc:sldMk cId="0" sldId="257"/>
            <ac:spMk id="6" creationId="{9A7B58A9-8CAD-6D32-97ED-06227AE89861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27:45.360" v="104" actId="20577"/>
          <ac:spMkLst>
            <pc:docMk/>
            <pc:sldMk cId="0" sldId="257"/>
            <ac:spMk id="10" creationId="{00000000-0000-0000-0000-000000000000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6:27:48.251" v="105"/>
          <ac:spMkLst>
            <pc:docMk/>
            <pc:sldMk cId="0" sldId="257"/>
            <ac:spMk id="12" creationId="{F2C8A5C3-D880-5788-54B4-A38A98849A0B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43:46.458" v="133" actId="20577"/>
          <ac:spMkLst>
            <pc:docMk/>
            <pc:sldMk cId="0" sldId="257"/>
            <ac:spMk id="14" creationId="{2039463F-99FC-8A9D-953B-2B9AD7E217D4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27:53.798" v="108" actId="20577"/>
          <ac:spMkLst>
            <pc:docMk/>
            <pc:sldMk cId="0" sldId="257"/>
            <ac:spMk id="15" creationId="{9F84D670-4423-AB21-D3DE-BD34E524DDEF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27:14.203" v="92" actId="20577"/>
          <ac:spMkLst>
            <pc:docMk/>
            <pc:sldMk cId="0" sldId="257"/>
            <ac:spMk id="16" creationId="{04B71149-1380-0E02-0C73-C21C988E6E6F}"/>
          </ac:spMkLst>
        </pc:spChg>
        <pc:spChg chg="del mod">
          <ac:chgData name="최연호/임베디드시스템공학과" userId="S::zxccyh@inu.ac.kr::60475a0f-d624-449b-99f4-2c8561f33d06" providerId="AD" clId="Web-{17CF7A6E-1DF8-4C99-AA22-32848A726DBB}" dt="2024-11-05T16:26:36.592" v="76"/>
          <ac:spMkLst>
            <pc:docMk/>
            <pc:sldMk cId="0" sldId="257"/>
            <ac:spMk id="20" creationId="{47CAF7C2-66D2-CA1E-E02B-0F2405AB3612}"/>
          </ac:spMkLst>
        </pc:spChg>
      </pc:sldChg>
      <pc:sldChg chg="addSp delSp modSp">
        <pc:chgData name="최연호/임베디드시스템공학과" userId="S::zxccyh@inu.ac.kr::60475a0f-d624-449b-99f4-2c8561f33d06" providerId="AD" clId="Web-{17CF7A6E-1DF8-4C99-AA22-32848A726DBB}" dt="2024-11-05T17:20:46.368" v="283" actId="20577"/>
        <pc:sldMkLst>
          <pc:docMk/>
          <pc:sldMk cId="2746076724" sldId="286"/>
        </pc:sldMkLst>
        <pc:spChg chg="mod">
          <ac:chgData name="최연호/임베디드시스템공학과" userId="S::zxccyh@inu.ac.kr::60475a0f-d624-449b-99f4-2c8561f33d06" providerId="AD" clId="Web-{17CF7A6E-1DF8-4C99-AA22-32848A726DBB}" dt="2024-11-05T16:44:08.834" v="142" actId="20577"/>
          <ac:spMkLst>
            <pc:docMk/>
            <pc:sldMk cId="2746076724" sldId="286"/>
            <ac:spMk id="4" creationId="{BB1EBEEA-6803-D21F-377D-C654BEEDF02F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44:24.506" v="152" actId="20577"/>
          <ac:spMkLst>
            <pc:docMk/>
            <pc:sldMk cId="2746076724" sldId="286"/>
            <ac:spMk id="5" creationId="{D4663DBE-ADEC-7498-5346-AB1880329BEB}"/>
          </ac:spMkLst>
        </pc:spChg>
        <pc:spChg chg="add mod">
          <ac:chgData name="최연호/임베디드시스템공학과" userId="S::zxccyh@inu.ac.kr::60475a0f-d624-449b-99f4-2c8561f33d06" providerId="AD" clId="Web-{17CF7A6E-1DF8-4C99-AA22-32848A726DBB}" dt="2024-11-05T17:20:46.368" v="283" actId="20577"/>
          <ac:spMkLst>
            <pc:docMk/>
            <pc:sldMk cId="2746076724" sldId="286"/>
            <ac:spMk id="6" creationId="{3D0A4848-54C1-1D78-08D6-7D3F8495B0B4}"/>
          </ac:spMkLst>
        </pc:spChg>
        <pc:spChg chg="del mod">
          <ac:chgData name="최연호/임베디드시스템공학과" userId="S::zxccyh@inu.ac.kr::60475a0f-d624-449b-99f4-2c8561f33d06" providerId="AD" clId="Web-{17CF7A6E-1DF8-4C99-AA22-32848A726DBB}" dt="2024-11-05T16:44:31.522" v="156"/>
          <ac:spMkLst>
            <pc:docMk/>
            <pc:sldMk cId="2746076724" sldId="286"/>
            <ac:spMk id="11" creationId="{CE409EA6-FC39-14A9-B071-5FC741AB02B5}"/>
          </ac:spMkLst>
        </pc:spChg>
        <pc:picChg chg="add mod">
          <ac:chgData name="최연호/임베디드시스템공학과" userId="S::zxccyh@inu.ac.kr::60475a0f-d624-449b-99f4-2c8561f33d06" providerId="AD" clId="Web-{17CF7A6E-1DF8-4C99-AA22-32848A726DBB}" dt="2024-11-05T17:18:36.895" v="215" actId="14100"/>
          <ac:picMkLst>
            <pc:docMk/>
            <pc:sldMk cId="2746076724" sldId="286"/>
            <ac:picMk id="2" creationId="{0CA5E5A3-D946-48A1-B97A-E2A0D64F2E7A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6:44:29.100" v="153"/>
          <ac:picMkLst>
            <pc:docMk/>
            <pc:sldMk cId="2746076724" sldId="286"/>
            <ac:picMk id="2" creationId="{1F5A0958-A656-593A-2C83-0C6691776A2C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6:57:05.207" v="163" actId="14100"/>
          <ac:picMkLst>
            <pc:docMk/>
            <pc:sldMk cId="2746076724" sldId="286"/>
            <ac:picMk id="3" creationId="{C562E8E3-8BA8-F4A6-09E4-377713303082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6:44:29.679" v="155"/>
          <ac:picMkLst>
            <pc:docMk/>
            <pc:sldMk cId="2746076724" sldId="286"/>
            <ac:picMk id="1026" creationId="{C1FEE8A7-4126-ACE2-B417-4C4D35C9FCFD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6:44:29.444" v="154"/>
          <ac:picMkLst>
            <pc:docMk/>
            <pc:sldMk cId="2746076724" sldId="286"/>
            <ac:picMk id="1028" creationId="{9A6E678B-14D1-26AC-0C37-508A2E2B72DF}"/>
          </ac:picMkLst>
        </pc:picChg>
      </pc:sldChg>
      <pc:sldChg chg="addSp delSp modSp">
        <pc:chgData name="최연호/임베디드시스템공학과" userId="S::zxccyh@inu.ac.kr::60475a0f-d624-449b-99f4-2c8561f33d06" providerId="AD" clId="Web-{17CF7A6E-1DF8-4C99-AA22-32848A726DBB}" dt="2024-11-05T18:12:35.160" v="544" actId="1076"/>
        <pc:sldMkLst>
          <pc:docMk/>
          <pc:sldMk cId="1520029374" sldId="287"/>
        </pc:sldMkLst>
        <pc:spChg chg="del">
          <ac:chgData name="최연호/임베디드시스템공학과" userId="S::zxccyh@inu.ac.kr::60475a0f-d624-449b-99f4-2c8561f33d06" providerId="AD" clId="Web-{17CF7A6E-1DF8-4C99-AA22-32848A726DBB}" dt="2024-11-05T17:32:28.125" v="394"/>
          <ac:spMkLst>
            <pc:docMk/>
            <pc:sldMk cId="1520029374" sldId="287"/>
            <ac:spMk id="2" creationId="{AB5862C9-0595-AF39-7B35-55A51675E235}"/>
          </ac:spMkLst>
        </pc:spChg>
        <pc:spChg chg="add mod">
          <ac:chgData name="최연호/임베디드시스템공학과" userId="S::zxccyh@inu.ac.kr::60475a0f-d624-449b-99f4-2c8561f33d06" providerId="AD" clId="Web-{17CF7A6E-1DF8-4C99-AA22-32848A726DBB}" dt="2024-11-05T18:12:30.410" v="541" actId="20577"/>
          <ac:spMkLst>
            <pc:docMk/>
            <pc:sldMk cId="1520029374" sldId="287"/>
            <ac:spMk id="3" creationId="{2AE4A116-1476-58F3-EB86-5A319DFCE542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8:12:16.550" v="537" actId="20577"/>
          <ac:spMkLst>
            <pc:docMk/>
            <pc:sldMk cId="1520029374" sldId="287"/>
            <ac:spMk id="4" creationId="{7554043B-78B2-C911-26B7-2E2060F00395}"/>
          </ac:spMkLst>
        </pc:spChg>
        <pc:spChg chg="del mod">
          <ac:chgData name="최연호/임베디드시스템공학과" userId="S::zxccyh@inu.ac.kr::60475a0f-d624-449b-99f4-2c8561f33d06" providerId="AD" clId="Web-{17CF7A6E-1DF8-4C99-AA22-32848A726DBB}" dt="2024-11-05T17:32:32.828" v="397"/>
          <ac:spMkLst>
            <pc:docMk/>
            <pc:sldMk cId="1520029374" sldId="287"/>
            <ac:spMk id="5" creationId="{A153CCCF-E476-DB97-16B9-C761A5EBA677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32:33.734" v="401"/>
          <ac:spMkLst>
            <pc:docMk/>
            <pc:sldMk cId="1520029374" sldId="287"/>
            <ac:spMk id="6" creationId="{1EEE2D8A-3D45-21B1-EC4C-92468C646B6A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32:33.734" v="400"/>
          <ac:spMkLst>
            <pc:docMk/>
            <pc:sldMk cId="1520029374" sldId="287"/>
            <ac:spMk id="7" creationId="{9BA7F4F8-2070-FE22-07D5-94FE41A9F174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32:33.734" v="399"/>
          <ac:spMkLst>
            <pc:docMk/>
            <pc:sldMk cId="1520029374" sldId="287"/>
            <ac:spMk id="8" creationId="{48CABC2D-0B9D-C988-6934-986B7396D63A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32:33.734" v="398"/>
          <ac:spMkLst>
            <pc:docMk/>
            <pc:sldMk cId="1520029374" sldId="287"/>
            <ac:spMk id="12" creationId="{C2AC6D6E-82EC-7058-BD9D-00F3EFF3BE09}"/>
          </ac:spMkLst>
        </pc:spChg>
        <pc:spChg chg="add mod">
          <ac:chgData name="최연호/임베디드시스템공학과" userId="S::zxccyh@inu.ac.kr::60475a0f-d624-449b-99f4-2c8561f33d06" providerId="AD" clId="Web-{17CF7A6E-1DF8-4C99-AA22-32848A726DBB}" dt="2024-11-05T18:12:31.503" v="542" actId="1076"/>
          <ac:spMkLst>
            <pc:docMk/>
            <pc:sldMk cId="1520029374" sldId="287"/>
            <ac:spMk id="13" creationId="{3A1ED42A-6100-1306-589A-3B88284C0294}"/>
          </ac:spMkLst>
        </pc:spChg>
        <pc:picChg chg="del">
          <ac:chgData name="최연호/임베디드시스템공학과" userId="S::zxccyh@inu.ac.kr::60475a0f-d624-449b-99f4-2c8561f33d06" providerId="AD" clId="Web-{17CF7A6E-1DF8-4C99-AA22-32848A726DBB}" dt="2024-11-05T17:32:28.703" v="395"/>
          <ac:picMkLst>
            <pc:docMk/>
            <pc:sldMk cId="1520029374" sldId="287"/>
            <ac:picMk id="3" creationId="{1FE2A721-7369-9C9B-A1CB-D20731EBF228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8:12:32.519" v="543" actId="1076"/>
          <ac:picMkLst>
            <pc:docMk/>
            <pc:sldMk cId="1520029374" sldId="287"/>
            <ac:picMk id="9" creationId="{1D74A3FE-0959-33A8-5F33-D04D2BF76792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8:12:35.160" v="544" actId="1076"/>
          <ac:picMkLst>
            <pc:docMk/>
            <pc:sldMk cId="1520029374" sldId="287"/>
            <ac:picMk id="10" creationId="{880214BC-88AA-2045-FA29-53B54BFECB72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7:32:29.250" v="396"/>
          <ac:picMkLst>
            <pc:docMk/>
            <pc:sldMk cId="1520029374" sldId="287"/>
            <ac:picMk id="11" creationId="{6CCE7E2A-86D2-138A-7A8D-35EEB2ECF0FE}"/>
          </ac:picMkLst>
        </pc:picChg>
      </pc:sldChg>
      <pc:sldChg chg="addSp delSp modSp">
        <pc:chgData name="최연호/임베디드시스템공학과" userId="S::zxccyh@inu.ac.kr::60475a0f-d624-449b-99f4-2c8561f33d06" providerId="AD" clId="Web-{17CF7A6E-1DF8-4C99-AA22-32848A726DBB}" dt="2024-11-05T18:24:54.499" v="596" actId="1076"/>
        <pc:sldMkLst>
          <pc:docMk/>
          <pc:sldMk cId="2151370198" sldId="289"/>
        </pc:sldMkLst>
        <pc:spChg chg="mod">
          <ac:chgData name="최연호/임베디드시스템공학과" userId="S::zxccyh@inu.ac.kr::60475a0f-d624-449b-99f4-2c8561f33d06" providerId="AD" clId="Web-{17CF7A6E-1DF8-4C99-AA22-32848A726DBB}" dt="2024-11-05T18:23:44.621" v="585" actId="20577"/>
          <ac:spMkLst>
            <pc:docMk/>
            <pc:sldMk cId="2151370198" sldId="289"/>
            <ac:spMk id="2" creationId="{C5D0665F-94E0-9832-8731-4E2D78BB12AF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8:14:50.961" v="557"/>
          <ac:spMkLst>
            <pc:docMk/>
            <pc:sldMk cId="2151370198" sldId="289"/>
            <ac:spMk id="3" creationId="{73F03ACE-4944-9FA2-7B40-C878423C2754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8:14:44.227" v="553" actId="14100"/>
          <ac:spMkLst>
            <pc:docMk/>
            <pc:sldMk cId="2151370198" sldId="289"/>
            <ac:spMk id="4" creationId="{D1115B49-57DA-3CF4-0DF0-44C9A9E7F589}"/>
          </ac:spMkLst>
        </pc:spChg>
        <pc:spChg chg="add del mod">
          <ac:chgData name="최연호/임베디드시스템공학과" userId="S::zxccyh@inu.ac.kr::60475a0f-d624-449b-99f4-2c8561f33d06" providerId="AD" clId="Web-{17CF7A6E-1DF8-4C99-AA22-32848A726DBB}" dt="2024-11-05T18:22:46.260" v="571"/>
          <ac:spMkLst>
            <pc:docMk/>
            <pc:sldMk cId="2151370198" sldId="289"/>
            <ac:spMk id="6" creationId="{BAF01186-9DDA-6CC3-2BB8-CC6412CE2F4D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8:14:50.961" v="556"/>
          <ac:spMkLst>
            <pc:docMk/>
            <pc:sldMk cId="2151370198" sldId="289"/>
            <ac:spMk id="13" creationId="{0449FB8E-54F2-EF61-A6E8-6EA87D260877}"/>
          </ac:spMkLst>
        </pc:spChg>
        <pc:grpChg chg="del">
          <ac:chgData name="최연호/임베디드시스템공학과" userId="S::zxccyh@inu.ac.kr::60475a0f-d624-449b-99f4-2c8561f33d06" providerId="AD" clId="Web-{17CF7A6E-1DF8-4C99-AA22-32848A726DBB}" dt="2024-11-05T18:14:50.961" v="555"/>
          <ac:grpSpMkLst>
            <pc:docMk/>
            <pc:sldMk cId="2151370198" sldId="289"/>
            <ac:grpSpMk id="16" creationId="{227F1391-E832-EE93-1B7E-590889614ACB}"/>
          </ac:grpSpMkLst>
        </pc:grpChg>
        <pc:picChg chg="add del mod">
          <ac:chgData name="최연호/임베디드시스템공학과" userId="S::zxccyh@inu.ac.kr::60475a0f-d624-449b-99f4-2c8561f33d06" providerId="AD" clId="Web-{17CF7A6E-1DF8-4C99-AA22-32848A726DBB}" dt="2024-11-05T18:22:49.416" v="572"/>
          <ac:picMkLst>
            <pc:docMk/>
            <pc:sldMk cId="2151370198" sldId="289"/>
            <ac:picMk id="5" creationId="{1D2EF572-D921-FE60-6658-43127D2447E1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8:14:50.961" v="554"/>
          <ac:picMkLst>
            <pc:docMk/>
            <pc:sldMk cId="2151370198" sldId="289"/>
            <ac:picMk id="7" creationId="{536DC41D-71BE-2BF3-691B-05FF1431F926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8:24:13.841" v="591" actId="1076"/>
          <ac:picMkLst>
            <pc:docMk/>
            <pc:sldMk cId="2151370198" sldId="289"/>
            <ac:picMk id="8" creationId="{2DC9E986-68E7-56B0-B9AE-8850057338E2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8:24:54.499" v="596" actId="1076"/>
          <ac:picMkLst>
            <pc:docMk/>
            <pc:sldMk cId="2151370198" sldId="289"/>
            <ac:picMk id="10" creationId="{5CA545BB-06FC-41C0-7492-E9EF50D3D681}"/>
          </ac:picMkLst>
        </pc:picChg>
      </pc:sldChg>
      <pc:sldChg chg="addSp delSp modSp">
        <pc:chgData name="최연호/임베디드시스템공학과" userId="S::zxccyh@inu.ac.kr::60475a0f-d624-449b-99f4-2c8561f33d06" providerId="AD" clId="Web-{17CF7A6E-1DF8-4C99-AA22-32848A726DBB}" dt="2024-11-05T18:12:05.659" v="535" actId="20577"/>
        <pc:sldMkLst>
          <pc:docMk/>
          <pc:sldMk cId="2726345212" sldId="313"/>
        </pc:sldMkLst>
        <pc:spChg chg="add del mod">
          <ac:chgData name="최연호/임베디드시스템공학과" userId="S::zxccyh@inu.ac.kr::60475a0f-d624-449b-99f4-2c8561f33d06" providerId="AD" clId="Web-{17CF7A6E-1DF8-4C99-AA22-32848A726DBB}" dt="2024-11-05T17:29:06.993" v="323"/>
          <ac:spMkLst>
            <pc:docMk/>
            <pc:sldMk cId="2726345212" sldId="313"/>
            <ac:spMk id="3" creationId="{CC70454B-0727-47E9-70BA-FDEB205594AA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8:12:05.659" v="535" actId="20577"/>
          <ac:spMkLst>
            <pc:docMk/>
            <pc:sldMk cId="2726345212" sldId="313"/>
            <ac:spMk id="4" creationId="{10046BD8-F083-B2EE-D01C-4BBF981B1B64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7:22:13.496" v="307" actId="20577"/>
          <ac:spMkLst>
            <pc:docMk/>
            <pc:sldMk cId="2726345212" sldId="313"/>
            <ac:spMk id="5" creationId="{1958F288-4416-3941-813F-1507F923D893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22:16.230" v="308"/>
          <ac:spMkLst>
            <pc:docMk/>
            <pc:sldMk cId="2726345212" sldId="313"/>
            <ac:spMk id="7" creationId="{871A321F-183A-FA03-909B-003B523820EE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22:17.027" v="309"/>
          <ac:spMkLst>
            <pc:docMk/>
            <pc:sldMk cId="2726345212" sldId="313"/>
            <ac:spMk id="8" creationId="{DDE8CE05-1A02-D459-DC13-607BDD28AE3D}"/>
          </ac:spMkLst>
        </pc:spChg>
        <pc:spChg chg="add mod">
          <ac:chgData name="최연호/임베디드시스템공학과" userId="S::zxccyh@inu.ac.kr::60475a0f-d624-449b-99f4-2c8561f33d06" providerId="AD" clId="Web-{17CF7A6E-1DF8-4C99-AA22-32848A726DBB}" dt="2024-11-05T18:07:51.931" v="513" actId="20577"/>
          <ac:spMkLst>
            <pc:docMk/>
            <pc:sldMk cId="2726345212" sldId="313"/>
            <ac:spMk id="9" creationId="{00857973-DEB1-F010-EF8F-219410066CAB}"/>
          </ac:spMkLst>
        </pc:spChg>
        <pc:picChg chg="add mod">
          <ac:chgData name="최연호/임베디드시스템공학과" userId="S::zxccyh@inu.ac.kr::60475a0f-d624-449b-99f4-2c8561f33d06" providerId="AD" clId="Web-{17CF7A6E-1DF8-4C99-AA22-32848A726DBB}" dt="2024-11-05T17:28:14.445" v="318" actId="1076"/>
          <ac:picMkLst>
            <pc:docMk/>
            <pc:sldMk cId="2726345212" sldId="313"/>
            <ac:picMk id="2" creationId="{85618AEA-B805-E38D-6027-368AA18C1921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7:29:40.260" v="328" actId="1076"/>
          <ac:picMkLst>
            <pc:docMk/>
            <pc:sldMk cId="2726345212" sldId="313"/>
            <ac:picMk id="6" creationId="{F29C4663-3A35-B9A5-98E0-D61040EC8256}"/>
          </ac:picMkLst>
        </pc:picChg>
      </pc:sldChg>
    </pc:docChg>
  </pc:docChgLst>
  <pc:docChgLst>
    <pc:chgData name="최연호/임베디드시스템공학과" userId="S::zxccyh@inu.ac.kr::60475a0f-d624-449b-99f4-2c8561f33d06" providerId="AD" clId="Web-{A51791C8-10A3-97C3-BEDA-5B6D2508A57D}"/>
    <pc:docChg chg="addSld delSld modSld">
      <pc:chgData name="최연호/임베디드시스템공학과" userId="S::zxccyh@inu.ac.kr::60475a0f-d624-449b-99f4-2c8561f33d06" providerId="AD" clId="Web-{A51791C8-10A3-97C3-BEDA-5B6D2508A57D}" dt="2024-10-28T11:39:01.546" v="102" actId="20577"/>
      <pc:docMkLst>
        <pc:docMk/>
      </pc:docMkLst>
      <pc:sldChg chg="modSp">
        <pc:chgData name="최연호/임베디드시스템공학과" userId="S::zxccyh@inu.ac.kr::60475a0f-d624-449b-99f4-2c8561f33d06" providerId="AD" clId="Web-{A51791C8-10A3-97C3-BEDA-5B6D2508A57D}" dt="2024-10-28T06:14:38.386" v="30" actId="20577"/>
        <pc:sldMkLst>
          <pc:docMk/>
          <pc:sldMk cId="2151370198" sldId="289"/>
        </pc:sldMkLst>
      </pc:sldChg>
      <pc:sldChg chg="delSp">
        <pc:chgData name="최연호/임베디드시스템공학과" userId="S::zxccyh@inu.ac.kr::60475a0f-d624-449b-99f4-2c8561f33d06" providerId="AD" clId="Web-{A51791C8-10A3-97C3-BEDA-5B6D2508A57D}" dt="2024-10-28T04:34:21.312" v="0"/>
        <pc:sldMkLst>
          <pc:docMk/>
          <pc:sldMk cId="1547712671" sldId="295"/>
        </pc:sldMkLst>
      </pc:sldChg>
      <pc:sldChg chg="addSp modSp">
        <pc:chgData name="최연호/임베디드시스템공학과" userId="S::zxccyh@inu.ac.kr::60475a0f-d624-449b-99f4-2c8561f33d06" providerId="AD" clId="Web-{A51791C8-10A3-97C3-BEDA-5B6D2508A57D}" dt="2024-10-28T11:39:01.546" v="102" actId="20577"/>
        <pc:sldMkLst>
          <pc:docMk/>
          <pc:sldMk cId="4124100020" sldId="298"/>
        </pc:sldMkLst>
      </pc:sldChg>
      <pc:sldChg chg="modSp new del">
        <pc:chgData name="최연호/임베디드시스템공학과" userId="S::zxccyh@inu.ac.kr::60475a0f-d624-449b-99f4-2c8561f33d06" providerId="AD" clId="Web-{A51791C8-10A3-97C3-BEDA-5B6D2508A57D}" dt="2024-10-28T05:22:05.999" v="12"/>
        <pc:sldMkLst>
          <pc:docMk/>
          <pc:sldMk cId="2822022981" sldId="299"/>
        </pc:sldMkLst>
      </pc:sldChg>
      <pc:sldChg chg="modSp add replId">
        <pc:chgData name="최연호/임베디드시스템공학과" userId="S::zxccyh@inu.ac.kr::60475a0f-d624-449b-99f4-2c8561f33d06" providerId="AD" clId="Web-{A51791C8-10A3-97C3-BEDA-5B6D2508A57D}" dt="2024-10-28T08:07:50.289" v="51" actId="20577"/>
        <pc:sldMkLst>
          <pc:docMk/>
          <pc:sldMk cId="1929507043" sldId="300"/>
        </pc:sldMkLst>
      </pc:sldChg>
    </pc:docChg>
  </pc:docChgLst>
  <pc:docChgLst>
    <pc:chgData name="게스트 사용자" userId="S::urn:spo:anon#f14afdcba77a85aa96273d182ca0179a4361a2810c2e6b70b27baceef0046536::" providerId="AD" clId="Web-{65B44AEA-8BE0-6E05-C1FA-8FEFF3947529}"/>
    <pc:docChg chg="modSld">
      <pc:chgData name="게스트 사용자" userId="S::urn:spo:anon#f14afdcba77a85aa96273d182ca0179a4361a2810c2e6b70b27baceef0046536::" providerId="AD" clId="Web-{65B44AEA-8BE0-6E05-C1FA-8FEFF3947529}" dt="2024-10-30T06:37:50.836" v="6" actId="20577"/>
      <pc:docMkLst>
        <pc:docMk/>
      </pc:docMkLst>
      <pc:sldChg chg="modSp">
        <pc:chgData name="게스트 사용자" userId="S::urn:spo:anon#f14afdcba77a85aa96273d182ca0179a4361a2810c2e6b70b27baceef0046536::" providerId="AD" clId="Web-{65B44AEA-8BE0-6E05-C1FA-8FEFF3947529}" dt="2024-10-30T06:37:50.836" v="6" actId="20577"/>
        <pc:sldMkLst>
          <pc:docMk/>
          <pc:sldMk cId="3236927693" sldId="302"/>
        </pc:sldMkLst>
      </pc:sldChg>
    </pc:docChg>
  </pc:docChgLst>
  <pc:docChgLst>
    <pc:chgData name="장경은/임베디드시스템공학과" userId="1c4bfb4c-6a62-4cb7-b844-338310cd68bc" providerId="ADAL" clId="{1A3A4FC6-15CF-418F-9911-A26EA53E78CE}"/>
    <pc:docChg chg="undo redo custSel addSld delSld modSld sldOrd">
      <pc:chgData name="장경은/임베디드시스템공학과" userId="1c4bfb4c-6a62-4cb7-b844-338310cd68bc" providerId="ADAL" clId="{1A3A4FC6-15CF-418F-9911-A26EA53E78CE}" dt="2024-10-30T06:14:43.252" v="10656" actId="1076"/>
      <pc:docMkLst>
        <pc:docMk/>
      </pc:docMkLst>
      <pc:sldChg chg="del">
        <pc:chgData name="장경은/임베디드시스템공학과" userId="1c4bfb4c-6a62-4cb7-b844-338310cd68bc" providerId="ADAL" clId="{1A3A4FC6-15CF-418F-9911-A26EA53E78CE}" dt="2024-10-27T17:14:43.633" v="5984" actId="47"/>
        <pc:sldMkLst>
          <pc:docMk/>
          <pc:sldMk cId="0" sldId="258"/>
        </pc:sldMkLst>
      </pc:sldChg>
      <pc:sldChg chg="addSp modSp mod">
        <pc:chgData name="장경은/임베디드시스템공학과" userId="1c4bfb4c-6a62-4cb7-b844-338310cd68bc" providerId="ADAL" clId="{1A3A4FC6-15CF-418F-9911-A26EA53E78CE}" dt="2024-10-29T10:51:55.611" v="8669" actId="1076"/>
        <pc:sldMkLst>
          <pc:docMk/>
          <pc:sldMk cId="0" sldId="266"/>
        </pc:sldMkLst>
      </pc:sldChg>
      <pc:sldChg chg="del">
        <pc:chgData name="장경은/임베디드시스템공학과" userId="1c4bfb4c-6a62-4cb7-b844-338310cd68bc" providerId="ADAL" clId="{1A3A4FC6-15CF-418F-9911-A26EA53E78CE}" dt="2024-10-27T17:14:44.805" v="5985" actId="47"/>
        <pc:sldMkLst>
          <pc:docMk/>
          <pc:sldMk cId="1482346872" sldId="267"/>
        </pc:sldMkLst>
      </pc:sldChg>
      <pc:sldChg chg="del">
        <pc:chgData name="장경은/임베디드시스템공학과" userId="1c4bfb4c-6a62-4cb7-b844-338310cd68bc" providerId="ADAL" clId="{1A3A4FC6-15CF-418F-9911-A26EA53E78CE}" dt="2024-10-28T08:09:23.519" v="5986" actId="47"/>
        <pc:sldMkLst>
          <pc:docMk/>
          <pc:sldMk cId="839288534" sldId="270"/>
        </pc:sldMkLst>
      </pc:sldChg>
      <pc:sldChg chg="del">
        <pc:chgData name="장경은/임베디드시스템공학과" userId="1c4bfb4c-6a62-4cb7-b844-338310cd68bc" providerId="ADAL" clId="{1A3A4FC6-15CF-418F-9911-A26EA53E78CE}" dt="2024-10-28T08:09:24.452" v="5987" actId="47"/>
        <pc:sldMkLst>
          <pc:docMk/>
          <pc:sldMk cId="295060346" sldId="276"/>
        </pc:sldMkLst>
      </pc:sldChg>
      <pc:sldChg chg="delSp mod">
        <pc:chgData name="장경은/임베디드시스템공학과" userId="1c4bfb4c-6a62-4cb7-b844-338310cd68bc" providerId="ADAL" clId="{1A3A4FC6-15CF-418F-9911-A26EA53E78CE}" dt="2024-10-26T14:05:49.824" v="1380" actId="21"/>
        <pc:sldMkLst>
          <pc:docMk/>
          <pc:sldMk cId="3677239363" sldId="281"/>
        </pc:sldMkLst>
      </pc:sldChg>
      <pc:sldChg chg="addSp modSp del">
        <pc:chgData name="장경은/임베디드시스템공학과" userId="1c4bfb4c-6a62-4cb7-b844-338310cd68bc" providerId="ADAL" clId="{1A3A4FC6-15CF-418F-9911-A26EA53E78CE}" dt="2024-10-29T02:30:16.216" v="8643" actId="47"/>
        <pc:sldMkLst>
          <pc:docMk/>
          <pc:sldMk cId="673519198" sldId="283"/>
        </pc:sldMkLst>
      </pc:sldChg>
      <pc:sldChg chg="addSp delSp modSp mod ord">
        <pc:chgData name="장경은/임베디드시스템공학과" userId="1c4bfb4c-6a62-4cb7-b844-338310cd68bc" providerId="ADAL" clId="{1A3A4FC6-15CF-418F-9911-A26EA53E78CE}" dt="2024-10-30T04:27:38.349" v="10122" actId="1076"/>
        <pc:sldMkLst>
          <pc:docMk/>
          <pc:sldMk cId="4246711434" sldId="284"/>
        </pc:sldMkLst>
      </pc:sldChg>
      <pc:sldChg chg="addSp delSp modSp mod">
        <pc:chgData name="장경은/임베디드시스템공학과" userId="1c4bfb4c-6a62-4cb7-b844-338310cd68bc" providerId="ADAL" clId="{1A3A4FC6-15CF-418F-9911-A26EA53E78CE}" dt="2024-10-30T04:38:54.406" v="10230" actId="208"/>
        <pc:sldMkLst>
          <pc:docMk/>
          <pc:sldMk cId="688533216" sldId="285"/>
        </pc:sldMkLst>
      </pc:sldChg>
      <pc:sldChg chg="addSp delSp modSp new mod modNotesTx">
        <pc:chgData name="장경은/임베디드시스템공학과" userId="1c4bfb4c-6a62-4cb7-b844-338310cd68bc" providerId="ADAL" clId="{1A3A4FC6-15CF-418F-9911-A26EA53E78CE}" dt="2024-10-29T13:21:04.212" v="9383" actId="20577"/>
        <pc:sldMkLst>
          <pc:docMk/>
          <pc:sldMk cId="2746076724" sldId="286"/>
        </pc:sldMkLst>
        <pc:spChg chg="add mod">
          <ac:chgData name="장경은/임베디드시스템공학과" userId="1c4bfb4c-6a62-4cb7-b844-338310cd68bc" providerId="ADAL" clId="{1A3A4FC6-15CF-418F-9911-A26EA53E78CE}" dt="2024-10-26T13:52:01.024" v="736"/>
          <ac:spMkLst>
            <pc:docMk/>
            <pc:sldMk cId="2746076724" sldId="286"/>
            <ac:spMk id="4" creationId="{BB1EBEEA-6803-D21F-377D-C654BEEDF02F}"/>
          </ac:spMkLst>
        </pc:spChg>
        <pc:spChg chg="add mod">
          <ac:chgData name="장경은/임베디드시스템공학과" userId="1c4bfb4c-6a62-4cb7-b844-338310cd68bc" providerId="ADAL" clId="{1A3A4FC6-15CF-418F-9911-A26EA53E78CE}" dt="2024-10-26T13:53:05.763" v="758"/>
          <ac:spMkLst>
            <pc:docMk/>
            <pc:sldMk cId="2746076724" sldId="286"/>
            <ac:spMk id="5" creationId="{D4663DBE-ADEC-7498-5346-AB1880329BEB}"/>
          </ac:spMkLst>
        </pc:spChg>
      </pc:sldChg>
      <pc:sldChg chg="addSp delSp modSp add mod">
        <pc:chgData name="장경은/임베디드시스템공학과" userId="1c4bfb4c-6a62-4cb7-b844-338310cd68bc" providerId="ADAL" clId="{1A3A4FC6-15CF-418F-9911-A26EA53E78CE}" dt="2024-10-28T08:18:13.915" v="6005"/>
        <pc:sldMkLst>
          <pc:docMk/>
          <pc:sldMk cId="1520029374" sldId="287"/>
        </pc:sldMkLst>
      </pc:sldChg>
      <pc:sldChg chg="new del">
        <pc:chgData name="장경은/임베디드시스템공학과" userId="1c4bfb4c-6a62-4cb7-b844-338310cd68bc" providerId="ADAL" clId="{1A3A4FC6-15CF-418F-9911-A26EA53E78CE}" dt="2024-10-26T13:51:51.179" v="733" actId="680"/>
        <pc:sldMkLst>
          <pc:docMk/>
          <pc:sldMk cId="2153822276" sldId="287"/>
        </pc:sldMkLst>
      </pc:sldChg>
      <pc:sldChg chg="new del">
        <pc:chgData name="장경은/임베디드시스템공학과" userId="1c4bfb4c-6a62-4cb7-b844-338310cd68bc" providerId="ADAL" clId="{1A3A4FC6-15CF-418F-9911-A26EA53E78CE}" dt="2024-10-26T13:51:50.806" v="732" actId="680"/>
        <pc:sldMkLst>
          <pc:docMk/>
          <pc:sldMk cId="98489925" sldId="288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02:13:27.780" v="8080" actId="1076"/>
        <pc:sldMkLst>
          <pc:docMk/>
          <pc:sldMk cId="427037691" sldId="288"/>
        </pc:sldMkLst>
      </pc:sldChg>
      <pc:sldChg chg="new del">
        <pc:chgData name="장경은/임베디드시스템공학과" userId="1c4bfb4c-6a62-4cb7-b844-338310cd68bc" providerId="ADAL" clId="{1A3A4FC6-15CF-418F-9911-A26EA53E78CE}" dt="2024-10-26T13:51:50.497" v="731" actId="680"/>
        <pc:sldMkLst>
          <pc:docMk/>
          <pc:sldMk cId="180766023" sldId="289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13:39:15.202" v="9416" actId="1076"/>
        <pc:sldMkLst>
          <pc:docMk/>
          <pc:sldMk cId="2151370198" sldId="289"/>
        </pc:sldMkLst>
      </pc:sldChg>
      <pc:sldChg chg="addSp modSp add mod">
        <pc:chgData name="장경은/임베디드시스템공학과" userId="1c4bfb4c-6a62-4cb7-b844-338310cd68bc" providerId="ADAL" clId="{1A3A4FC6-15CF-418F-9911-A26EA53E78CE}" dt="2024-10-29T11:41:08.389" v="8740" actId="20577"/>
        <pc:sldMkLst>
          <pc:docMk/>
          <pc:sldMk cId="3527033970" sldId="290"/>
        </pc:sldMkLst>
      </pc:sldChg>
      <pc:sldChg chg="modSp mod">
        <pc:chgData name="장경은/임베디드시스템공학과" userId="1c4bfb4c-6a62-4cb7-b844-338310cd68bc" providerId="ADAL" clId="{1A3A4FC6-15CF-418F-9911-A26EA53E78CE}" dt="2024-10-30T04:26:14.925" v="10079" actId="113"/>
        <pc:sldMkLst>
          <pc:docMk/>
          <pc:sldMk cId="590398643" sldId="291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14:48:02.716" v="10033" actId="1076"/>
        <pc:sldMkLst>
          <pc:docMk/>
          <pc:sldMk cId="4250534475" sldId="293"/>
        </pc:sldMkLst>
      </pc:sldChg>
      <pc:sldChg chg="add del">
        <pc:chgData name="장경은/임베디드시스템공학과" userId="1c4bfb4c-6a62-4cb7-b844-338310cd68bc" providerId="ADAL" clId="{1A3A4FC6-15CF-418F-9911-A26EA53E78CE}" dt="2024-10-27T16:23:37.133" v="3944" actId="47"/>
        <pc:sldMkLst>
          <pc:docMk/>
          <pc:sldMk cId="986114251" sldId="294"/>
        </pc:sldMkLst>
      </pc:sldChg>
      <pc:sldChg chg="addSp delSp modSp add mod ord">
        <pc:chgData name="장경은/임베디드시스템공학과" userId="1c4bfb4c-6a62-4cb7-b844-338310cd68bc" providerId="ADAL" clId="{1A3A4FC6-15CF-418F-9911-A26EA53E78CE}" dt="2024-10-29T14:33:49.073" v="10019" actId="20577"/>
        <pc:sldMkLst>
          <pc:docMk/>
          <pc:sldMk cId="3069699350" sldId="294"/>
        </pc:sldMkLst>
        <pc:spChg chg="add mod">
          <ac:chgData name="장경은/임베디드시스템공학과" userId="1c4bfb4c-6a62-4cb7-b844-338310cd68bc" providerId="ADAL" clId="{1A3A4FC6-15CF-418F-9911-A26EA53E78CE}" dt="2024-10-28T12:59:01.275" v="6215"/>
          <ac:spMkLst>
            <pc:docMk/>
            <pc:sldMk cId="3069699350" sldId="294"/>
            <ac:spMk id="4" creationId="{E6AC99E8-DC7A-37A4-CB13-CF00EBD26D04}"/>
          </ac:spMkLst>
        </pc:spChg>
        <pc:spChg chg="mod">
          <ac:chgData name="장경은/임베디드시스템공학과" userId="1c4bfb4c-6a62-4cb7-b844-338310cd68bc" providerId="ADAL" clId="{1A3A4FC6-15CF-418F-9911-A26EA53E78CE}" dt="2024-10-29T14:33:49.073" v="10019" actId="20577"/>
          <ac:spMkLst>
            <pc:docMk/>
            <pc:sldMk cId="3069699350" sldId="294"/>
            <ac:spMk id="7" creationId="{BE7C38D5-3A59-BEBD-9B14-B7577271CDD3}"/>
          </ac:spMkLst>
        </pc:spChg>
      </pc:sldChg>
      <pc:sldChg chg="delSp modSp add mod">
        <pc:chgData name="장경은/임베디드시스템공학과" userId="1c4bfb4c-6a62-4cb7-b844-338310cd68bc" providerId="ADAL" clId="{1A3A4FC6-15CF-418F-9911-A26EA53E78CE}" dt="2024-10-27T17:14:18.551" v="5983"/>
        <pc:sldMkLst>
          <pc:docMk/>
          <pc:sldMk cId="1547712671" sldId="295"/>
        </pc:sldMkLst>
      </pc:sldChg>
      <pc:sldChg chg="add del">
        <pc:chgData name="장경은/임베디드시스템공학과" userId="1c4bfb4c-6a62-4cb7-b844-338310cd68bc" providerId="ADAL" clId="{1A3A4FC6-15CF-418F-9911-A26EA53E78CE}" dt="2024-10-27T16:23:37.873" v="3945" actId="47"/>
        <pc:sldMkLst>
          <pc:docMk/>
          <pc:sldMk cId="1653640434" sldId="295"/>
        </pc:sldMkLst>
      </pc:sldChg>
      <pc:sldChg chg="add del">
        <pc:chgData name="장경은/임베디드시스템공학과" userId="1c4bfb4c-6a62-4cb7-b844-338310cd68bc" providerId="ADAL" clId="{1A3A4FC6-15CF-418F-9911-A26EA53E78CE}" dt="2024-10-27T16:23:38.706" v="3946" actId="47"/>
        <pc:sldMkLst>
          <pc:docMk/>
          <pc:sldMk cId="1488708118" sldId="296"/>
        </pc:sldMkLst>
      </pc:sldChg>
      <pc:sldChg chg="del">
        <pc:chgData name="장경은/임베디드시스템공학과" userId="1c4bfb4c-6a62-4cb7-b844-338310cd68bc" providerId="ADAL" clId="{1A3A4FC6-15CF-418F-9911-A26EA53E78CE}" dt="2024-10-27T16:59:03.395" v="5637" actId="47"/>
        <pc:sldMkLst>
          <pc:docMk/>
          <pc:sldMk cId="3734960587" sldId="296"/>
        </pc:sldMkLst>
      </pc:sldChg>
      <pc:sldChg chg="addSp delSp modSp add mod ord">
        <pc:chgData name="장경은/임베디드시스템공학과" userId="1c4bfb4c-6a62-4cb7-b844-338310cd68bc" providerId="ADAL" clId="{1A3A4FC6-15CF-418F-9911-A26EA53E78CE}" dt="2024-10-28T13:39:18.059" v="7276" actId="1076"/>
        <pc:sldMkLst>
          <pc:docMk/>
          <pc:sldMk cId="614272397" sldId="297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14:49:17.788" v="10067" actId="20577"/>
        <pc:sldMkLst>
          <pc:docMk/>
          <pc:sldMk cId="4124100020" sldId="298"/>
        </pc:sldMkLst>
      </pc:sldChg>
      <pc:sldChg chg="modSp mod">
        <pc:chgData name="장경은/임베디드시스템공학과" userId="1c4bfb4c-6a62-4cb7-b844-338310cd68bc" providerId="ADAL" clId="{1A3A4FC6-15CF-418F-9911-A26EA53E78CE}" dt="2024-10-30T04:26:09.188" v="10077" actId="113"/>
        <pc:sldMkLst>
          <pc:docMk/>
          <pc:sldMk cId="370915935" sldId="299"/>
        </pc:sldMkLst>
      </pc:sldChg>
      <pc:sldChg chg="modSp mod">
        <pc:chgData name="장경은/임베디드시스템공학과" userId="1c4bfb4c-6a62-4cb7-b844-338310cd68bc" providerId="ADAL" clId="{1A3A4FC6-15CF-418F-9911-A26EA53E78CE}" dt="2024-10-29T01:20:02.717" v="7292" actId="2711"/>
        <pc:sldMkLst>
          <pc:docMk/>
          <pc:sldMk cId="1898361156" sldId="301"/>
        </pc:sldMkLst>
      </pc:sldChg>
      <pc:sldChg chg="modSp mod">
        <pc:chgData name="장경은/임베디드시스템공학과" userId="1c4bfb4c-6a62-4cb7-b844-338310cd68bc" providerId="ADAL" clId="{1A3A4FC6-15CF-418F-9911-A26EA53E78CE}" dt="2024-10-30T04:44:05.046" v="10231" actId="20577"/>
        <pc:sldMkLst>
          <pc:docMk/>
          <pc:sldMk cId="3236927693" sldId="302"/>
        </pc:sldMkLst>
      </pc:sldChg>
      <pc:sldChg chg="ord">
        <pc:chgData name="장경은/임베디드시스템공학과" userId="1c4bfb4c-6a62-4cb7-b844-338310cd68bc" providerId="ADAL" clId="{1A3A4FC6-15CF-418F-9911-A26EA53E78CE}" dt="2024-10-30T05:51:47.311" v="10235"/>
        <pc:sldMkLst>
          <pc:docMk/>
          <pc:sldMk cId="1457151916" sldId="305"/>
        </pc:sldMkLst>
      </pc:sldChg>
      <pc:sldChg chg="modSp mod">
        <pc:chgData name="장경은/임베디드시스템공학과" userId="1c4bfb4c-6a62-4cb7-b844-338310cd68bc" providerId="ADAL" clId="{1A3A4FC6-15CF-418F-9911-A26EA53E78CE}" dt="2024-10-30T04:28:16.838" v="10226" actId="20577"/>
        <pc:sldMkLst>
          <pc:docMk/>
          <pc:sldMk cId="2016488508" sldId="307"/>
        </pc:sldMkLst>
      </pc:sldChg>
      <pc:sldChg chg="modSp mod">
        <pc:chgData name="장경은/임베디드시스템공학과" userId="1c4bfb4c-6a62-4cb7-b844-338310cd68bc" providerId="ADAL" clId="{1A3A4FC6-15CF-418F-9911-A26EA53E78CE}" dt="2024-10-30T04:28:23.438" v="10229" actId="20577"/>
        <pc:sldMkLst>
          <pc:docMk/>
          <pc:sldMk cId="653755044" sldId="308"/>
        </pc:sldMkLst>
      </pc:sldChg>
      <pc:sldChg chg="modSp mod">
        <pc:chgData name="장경은/임베디드시스템공학과" userId="1c4bfb4c-6a62-4cb7-b844-338310cd68bc" providerId="ADAL" clId="{1A3A4FC6-15CF-418F-9911-A26EA53E78CE}" dt="2024-10-30T04:28:19.231" v="10227" actId="20577"/>
        <pc:sldMkLst>
          <pc:docMk/>
          <pc:sldMk cId="966480417" sldId="309"/>
        </pc:sldMkLst>
      </pc:sldChg>
      <pc:sldChg chg="modSp mod">
        <pc:chgData name="장경은/임베디드시스템공학과" userId="1c4bfb4c-6a62-4cb7-b844-338310cd68bc" providerId="ADAL" clId="{1A3A4FC6-15CF-418F-9911-A26EA53E78CE}" dt="2024-10-30T04:28:21.261" v="10228" actId="20577"/>
        <pc:sldMkLst>
          <pc:docMk/>
          <pc:sldMk cId="1605806949" sldId="310"/>
        </pc:sldMkLst>
      </pc:sldChg>
      <pc:sldChg chg="addSp modSp">
        <pc:chgData name="장경은/임베디드시스템공학과" userId="1c4bfb4c-6a62-4cb7-b844-338310cd68bc" providerId="ADAL" clId="{1A3A4FC6-15CF-418F-9911-A26EA53E78CE}" dt="2024-10-30T04:27:18.944" v="10089"/>
        <pc:sldMkLst>
          <pc:docMk/>
          <pc:sldMk cId="113860140" sldId="312"/>
        </pc:sldMkLst>
      </pc:sldChg>
      <pc:sldChg chg="addSp delSp modSp new mod">
        <pc:chgData name="장경은/임베디드시스템공학과" userId="1c4bfb4c-6a62-4cb7-b844-338310cd68bc" providerId="ADAL" clId="{1A3A4FC6-15CF-418F-9911-A26EA53E78CE}" dt="2024-10-30T06:14:43.252" v="10656" actId="1076"/>
        <pc:sldMkLst>
          <pc:docMk/>
          <pc:sldMk cId="2726345212" sldId="313"/>
        </pc:sldMkLst>
      </pc:sldChg>
      <pc:sldChg chg="addSp delSp modSp new mod">
        <pc:chgData name="장경은/임베디드시스템공학과" userId="1c4bfb4c-6a62-4cb7-b844-338310cd68bc" providerId="ADAL" clId="{1A3A4FC6-15CF-418F-9911-A26EA53E78CE}" dt="2024-10-30T04:28:11.177" v="10225"/>
        <pc:sldMkLst>
          <pc:docMk/>
          <pc:sldMk cId="2754666294" sldId="314"/>
        </pc:sldMkLst>
      </pc:sldChg>
      <pc:sldChg chg="modSp mod">
        <pc:chgData name="장경은/임베디드시스템공학과" userId="1c4bfb4c-6a62-4cb7-b844-338310cd68bc" providerId="ADAL" clId="{1A3A4FC6-15CF-418F-9911-A26EA53E78CE}" dt="2024-10-30T04:25:56.528" v="10074" actId="113"/>
        <pc:sldMkLst>
          <pc:docMk/>
          <pc:sldMk cId="1664565819" sldId="318"/>
        </pc:sldMkLst>
      </pc:sldChg>
      <pc:sldChg chg="modSp mod">
        <pc:chgData name="장경은/임베디드시스템공학과" userId="1c4bfb4c-6a62-4cb7-b844-338310cd68bc" providerId="ADAL" clId="{1A3A4FC6-15CF-418F-9911-A26EA53E78CE}" dt="2024-10-30T04:26:05.374" v="10075" actId="113"/>
        <pc:sldMkLst>
          <pc:docMk/>
          <pc:sldMk cId="3989970384" sldId="319"/>
        </pc:sldMkLst>
      </pc:sldChg>
      <pc:sldChg chg="modSp mod">
        <pc:chgData name="장경은/임베디드시스템공학과" userId="1c4bfb4c-6a62-4cb7-b844-338310cd68bc" providerId="ADAL" clId="{1A3A4FC6-15CF-418F-9911-A26EA53E78CE}" dt="2024-10-30T04:26:07.250" v="10076" actId="113"/>
        <pc:sldMkLst>
          <pc:docMk/>
          <pc:sldMk cId="4147194015" sldId="320"/>
        </pc:sldMkLst>
      </pc:sldChg>
      <pc:sldChg chg="modSp mod">
        <pc:chgData name="장경은/임베디드시스템공학과" userId="1c4bfb4c-6a62-4cb7-b844-338310cd68bc" providerId="ADAL" clId="{1A3A4FC6-15CF-418F-9911-A26EA53E78CE}" dt="2024-10-30T04:26:11.991" v="10078" actId="113"/>
        <pc:sldMkLst>
          <pc:docMk/>
          <pc:sldMk cId="2748719532" sldId="321"/>
        </pc:sldMkLst>
      </pc:sldChg>
      <pc:sldChg chg="modSp mod">
        <pc:chgData name="장경은/임베디드시스템공학과" userId="1c4bfb4c-6a62-4cb7-b844-338310cd68bc" providerId="ADAL" clId="{1A3A4FC6-15CF-418F-9911-A26EA53E78CE}" dt="2024-10-30T04:26:16.882" v="10080" actId="113"/>
        <pc:sldMkLst>
          <pc:docMk/>
          <pc:sldMk cId="1529830779" sldId="322"/>
        </pc:sldMkLst>
      </pc:sldChg>
      <pc:sldChg chg="modSp mod">
        <pc:chgData name="장경은/임베디드시스템공학과" userId="1c4bfb4c-6a62-4cb7-b844-338310cd68bc" providerId="ADAL" clId="{1A3A4FC6-15CF-418F-9911-A26EA53E78CE}" dt="2024-10-30T04:26:38.503" v="10084" actId="1076"/>
        <pc:sldMkLst>
          <pc:docMk/>
          <pc:sldMk cId="1965361916" sldId="323"/>
        </pc:sldMkLst>
      </pc:sldChg>
      <pc:sldChg chg="modSp mod">
        <pc:chgData name="장경은/임베디드시스템공학과" userId="1c4bfb4c-6a62-4cb7-b844-338310cd68bc" providerId="ADAL" clId="{1A3A4FC6-15CF-418F-9911-A26EA53E78CE}" dt="2024-10-30T04:26:27.248" v="10082" actId="113"/>
        <pc:sldMkLst>
          <pc:docMk/>
          <pc:sldMk cId="373118118" sldId="325"/>
        </pc:sldMkLst>
      </pc:sldChg>
      <pc:sldChg chg="modSp mod">
        <pc:chgData name="장경은/임베디드시스템공학과" userId="1c4bfb4c-6a62-4cb7-b844-338310cd68bc" providerId="ADAL" clId="{1A3A4FC6-15CF-418F-9911-A26EA53E78CE}" dt="2024-10-30T04:27:55.986" v="10192"/>
        <pc:sldMkLst>
          <pc:docMk/>
          <pc:sldMk cId="2938569238" sldId="326"/>
        </pc:sldMkLst>
      </pc:sldChg>
    </pc:docChg>
  </pc:docChgLst>
  <pc:docChgLst>
    <pc:chgData name="게스트 사용자" userId="S::urn:spo:anon#f14afdcba77a85aa96273d182ca0179a4361a2810c2e6b70b27baceef0046536::" providerId="AD" clId="Web-{8B43F4DE-D547-D476-5774-6944C25677AB}"/>
    <pc:docChg chg="modSld">
      <pc:chgData name="게스트 사용자" userId="S::urn:spo:anon#f14afdcba77a85aa96273d182ca0179a4361a2810c2e6b70b27baceef0046536::" providerId="AD" clId="Web-{8B43F4DE-D547-D476-5774-6944C25677AB}" dt="2024-10-29T14:50:54.988" v="63" actId="20577"/>
      <pc:docMkLst>
        <pc:docMk/>
      </pc:docMkLst>
      <pc:sldChg chg="modSp">
        <pc:chgData name="게스트 사용자" userId="S::urn:spo:anon#f14afdcba77a85aa96273d182ca0179a4361a2810c2e6b70b27baceef0046536::" providerId="AD" clId="Web-{8B43F4DE-D547-D476-5774-6944C25677AB}" dt="2024-10-29T14:33:33.823" v="31" actId="20577"/>
        <pc:sldMkLst>
          <pc:docMk/>
          <pc:sldMk cId="0" sldId="257"/>
        </pc:sldMkLst>
      </pc:sldChg>
      <pc:sldChg chg="addSp delSp modSp">
        <pc:chgData name="게스트 사용자" userId="S::urn:spo:anon#f14afdcba77a85aa96273d182ca0179a4361a2810c2e6b70b27baceef0046536::" providerId="AD" clId="Web-{8B43F4DE-D547-D476-5774-6944C25677AB}" dt="2024-10-29T14:48:17.830" v="57" actId="20577"/>
        <pc:sldMkLst>
          <pc:docMk/>
          <pc:sldMk cId="1520029374" sldId="287"/>
        </pc:sldMkLst>
      </pc:sldChg>
      <pc:sldChg chg="modSp">
        <pc:chgData name="게스트 사용자" userId="S::urn:spo:anon#f14afdcba77a85aa96273d182ca0179a4361a2810c2e6b70b27baceef0046536::" providerId="AD" clId="Web-{8B43F4DE-D547-D476-5774-6944C25677AB}" dt="2024-10-29T14:07:19.265" v="23" actId="20577"/>
        <pc:sldMkLst>
          <pc:docMk/>
          <pc:sldMk cId="1898361156" sldId="301"/>
        </pc:sldMkLst>
      </pc:sldChg>
      <pc:sldChg chg="modSp">
        <pc:chgData name="게스트 사용자" userId="S::urn:spo:anon#f14afdcba77a85aa96273d182ca0179a4361a2810c2e6b70b27baceef0046536::" providerId="AD" clId="Web-{8B43F4DE-D547-D476-5774-6944C25677AB}" dt="2024-10-29T14:50:54.988" v="63" actId="20577"/>
        <pc:sldMkLst>
          <pc:docMk/>
          <pc:sldMk cId="2726345212" sldId="313"/>
        </pc:sldMkLst>
      </pc:sldChg>
    </pc:docChg>
  </pc:docChgLst>
  <pc:docChgLst>
    <pc:chgData name="최연호/임베디드시스템공학과" userId="S::zxccyh@inu.ac.kr::60475a0f-d624-449b-99f4-2c8561f33d06" providerId="AD" clId="Web-{F444C0D5-7F1A-4C83-4DCF-73D4EA133B7F}"/>
    <pc:docChg chg="modSld">
      <pc:chgData name="최연호/임베디드시스템공학과" userId="S::zxccyh@inu.ac.kr::60475a0f-d624-449b-99f4-2c8561f33d06" providerId="AD" clId="Web-{F444C0D5-7F1A-4C83-4DCF-73D4EA133B7F}" dt="2024-11-05T22:02:16.414" v="75" actId="20577"/>
      <pc:docMkLst>
        <pc:docMk/>
      </pc:docMkLst>
      <pc:sldChg chg="addSp delSp modSp">
        <pc:chgData name="최연호/임베디드시스템공학과" userId="S::zxccyh@inu.ac.kr::60475a0f-d624-449b-99f4-2c8561f33d06" providerId="AD" clId="Web-{F444C0D5-7F1A-4C83-4DCF-73D4EA133B7F}" dt="2024-11-05T22:02:16.414" v="75" actId="20577"/>
        <pc:sldMkLst>
          <pc:docMk/>
          <pc:sldMk cId="2151370198" sldId="289"/>
        </pc:sldMkLst>
        <pc:spChg chg="mod">
          <ac:chgData name="최연호/임베디드시스템공학과" userId="S::zxccyh@inu.ac.kr::60475a0f-d624-449b-99f4-2c8561f33d06" providerId="AD" clId="Web-{F444C0D5-7F1A-4C83-4DCF-73D4EA133B7F}" dt="2024-11-05T22:02:16.414" v="75" actId="20577"/>
          <ac:spMkLst>
            <pc:docMk/>
            <pc:sldMk cId="2151370198" sldId="289"/>
            <ac:spMk id="2" creationId="{C5D0665F-94E0-9832-8731-4E2D78BB12AF}"/>
          </ac:spMkLst>
        </pc:spChg>
        <pc:spChg chg="add del">
          <ac:chgData name="최연호/임베디드시스템공학과" userId="S::zxccyh@inu.ac.kr::60475a0f-d624-449b-99f4-2c8561f33d06" providerId="AD" clId="Web-{F444C0D5-7F1A-4C83-4DCF-73D4EA133B7F}" dt="2024-11-05T21:58:20.624" v="15"/>
          <ac:spMkLst>
            <pc:docMk/>
            <pc:sldMk cId="2151370198" sldId="289"/>
            <ac:spMk id="9" creationId="{3163296D-9065-DDE2-6822-FC1152681F8B}"/>
          </ac:spMkLst>
        </pc:spChg>
        <pc:spChg chg="add mod">
          <ac:chgData name="최연호/임베디드시스템공학과" userId="S::zxccyh@inu.ac.kr::60475a0f-d624-449b-99f4-2c8561f33d06" providerId="AD" clId="Web-{F444C0D5-7F1A-4C83-4DCF-73D4EA133B7F}" dt="2024-11-05T22:00:49.895" v="50" actId="20577"/>
          <ac:spMkLst>
            <pc:docMk/>
            <pc:sldMk cId="2151370198" sldId="289"/>
            <ac:spMk id="12" creationId="{5B3D8E76-2E44-FF6B-7F0F-937E9DA81659}"/>
          </ac:spMkLst>
        </pc:spChg>
        <pc:picChg chg="add mod">
          <ac:chgData name="최연호/임베디드시스템공학과" userId="S::zxccyh@inu.ac.kr::60475a0f-d624-449b-99f4-2c8561f33d06" providerId="AD" clId="Web-{F444C0D5-7F1A-4C83-4DCF-73D4EA133B7F}" dt="2024-11-05T21:59:23.048" v="36" actId="1076"/>
          <ac:picMkLst>
            <pc:docMk/>
            <pc:sldMk cId="2151370198" sldId="289"/>
            <ac:picMk id="3" creationId="{57BAAFA8-0C8D-582F-7735-15D0FEDFD443}"/>
          </ac:picMkLst>
        </pc:picChg>
        <pc:picChg chg="add mod">
          <ac:chgData name="최연호/임베디드시스템공학과" userId="S::zxccyh@inu.ac.kr::60475a0f-d624-449b-99f4-2c8561f33d06" providerId="AD" clId="Web-{F444C0D5-7F1A-4C83-4DCF-73D4EA133B7F}" dt="2024-11-05T21:59:23.048" v="35" actId="1076"/>
          <ac:picMkLst>
            <pc:docMk/>
            <pc:sldMk cId="2151370198" sldId="289"/>
            <ac:picMk id="5" creationId="{77FB3BA0-AFC1-04BD-36FA-66B55ADD810B}"/>
          </ac:picMkLst>
        </pc:picChg>
        <pc:picChg chg="mod">
          <ac:chgData name="최연호/임베디드시스템공학과" userId="S::zxccyh@inu.ac.kr::60475a0f-d624-449b-99f4-2c8561f33d06" providerId="AD" clId="Web-{F444C0D5-7F1A-4C83-4DCF-73D4EA133B7F}" dt="2024-11-05T21:59:24.674" v="37" actId="1076"/>
          <ac:picMkLst>
            <pc:docMk/>
            <pc:sldMk cId="2151370198" sldId="289"/>
            <ac:picMk id="8" creationId="{2DC9E986-68E7-56B0-B9AE-8850057338E2}"/>
          </ac:picMkLst>
        </pc:picChg>
        <pc:picChg chg="mod">
          <ac:chgData name="최연호/임베디드시스템공학과" userId="S::zxccyh@inu.ac.kr::60475a0f-d624-449b-99f4-2c8561f33d06" providerId="AD" clId="Web-{F444C0D5-7F1A-4C83-4DCF-73D4EA133B7F}" dt="2024-11-05T21:59:00.470" v="25" actId="1076"/>
          <ac:picMkLst>
            <pc:docMk/>
            <pc:sldMk cId="2151370198" sldId="289"/>
            <ac:picMk id="10" creationId="{5CA545BB-06FC-41C0-7492-E9EF50D3D681}"/>
          </ac:picMkLst>
        </pc:picChg>
        <pc:picChg chg="add mod ord">
          <ac:chgData name="최연호/임베디드시스템공학과" userId="S::zxccyh@inu.ac.kr::60475a0f-d624-449b-99f4-2c8561f33d06" providerId="AD" clId="Web-{F444C0D5-7F1A-4C83-4DCF-73D4EA133B7F}" dt="2024-11-05T21:59:06.423" v="28" actId="14100"/>
          <ac:picMkLst>
            <pc:docMk/>
            <pc:sldMk cId="2151370198" sldId="289"/>
            <ac:picMk id="11" creationId="{EB6FAC3E-3212-4E0E-4AAB-9459EC60F34C}"/>
          </ac:picMkLst>
        </pc:picChg>
        <pc:cxnChg chg="add mod">
          <ac:chgData name="최연호/임베디드시스템공학과" userId="S::zxccyh@inu.ac.kr::60475a0f-d624-449b-99f4-2c8561f33d06" providerId="AD" clId="Web-{F444C0D5-7F1A-4C83-4DCF-73D4EA133B7F}" dt="2024-11-05T21:56:36.444" v="9"/>
          <ac:cxnSpMkLst>
            <pc:docMk/>
            <pc:sldMk cId="2151370198" sldId="289"/>
            <ac:cxnSpMk id="6" creationId="{BA189A39-E210-CAF2-E6D6-62BA34E331E8}"/>
          </ac:cxnSpMkLst>
        </pc:cxnChg>
        <pc:cxnChg chg="add">
          <ac:chgData name="최연호/임베디드시스템공학과" userId="S::zxccyh@inu.ac.kr::60475a0f-d624-449b-99f4-2c8561f33d06" providerId="AD" clId="Web-{F444C0D5-7F1A-4C83-4DCF-73D4EA133B7F}" dt="2024-11-05T21:56:43.413" v="10"/>
          <ac:cxnSpMkLst>
            <pc:docMk/>
            <pc:sldMk cId="2151370198" sldId="289"/>
            <ac:cxnSpMk id="7" creationId="{74D1DDF1-20F6-7074-691A-798181881DEF}"/>
          </ac:cxnSpMkLst>
        </pc:cxnChg>
      </pc:sldChg>
    </pc:docChg>
  </pc:docChgLst>
  <pc:docChgLst>
    <pc:chgData name="최연호/임베디드시스템공학과" userId="S::zxccyh@inu.ac.kr::60475a0f-d624-449b-99f4-2c8561f33d06" providerId="AD" clId="Web-{73B8FC68-D4CD-83A8-81DC-8DA0F658FC2B}"/>
    <pc:docChg chg="modSld">
      <pc:chgData name="최연호/임베디드시스템공학과" userId="S::zxccyh@inu.ac.kr::60475a0f-d624-449b-99f4-2c8561f33d06" providerId="AD" clId="Web-{73B8FC68-D4CD-83A8-81DC-8DA0F658FC2B}" dt="2024-11-07T05:00:23.943" v="0" actId="1076"/>
      <pc:docMkLst>
        <pc:docMk/>
      </pc:docMkLst>
      <pc:sldChg chg="modSp">
        <pc:chgData name="최연호/임베디드시스템공학과" userId="S::zxccyh@inu.ac.kr::60475a0f-d624-449b-99f4-2c8561f33d06" providerId="AD" clId="Web-{73B8FC68-D4CD-83A8-81DC-8DA0F658FC2B}" dt="2024-11-07T05:00:23.943" v="0" actId="1076"/>
        <pc:sldMkLst>
          <pc:docMk/>
          <pc:sldMk cId="0" sldId="256"/>
        </pc:sldMkLst>
        <pc:spChg chg="mod">
          <ac:chgData name="최연호/임베디드시스템공학과" userId="S::zxccyh@inu.ac.kr::60475a0f-d624-449b-99f4-2c8561f33d06" providerId="AD" clId="Web-{73B8FC68-D4CD-83A8-81DC-8DA0F658FC2B}" dt="2024-11-07T05:00:23.943" v="0" actId="1076"/>
          <ac:spMkLst>
            <pc:docMk/>
            <pc:sldMk cId="0" sldId="256"/>
            <ac:spMk id="3" creationId="{FD3EEB95-6223-3E50-8823-DB0E411D7100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E372392E-70BB-30AB-BE91-DA5D4E6EFFD8}"/>
    <pc:docChg chg="addSld delSld modSld">
      <pc:chgData name="게스트 사용자" userId="S::urn:spo:anon#f14afdcba77a85aa96273d182ca0179a4361a2810c2e6b70b27baceef0046536::" providerId="AD" clId="Web-{E372392E-70BB-30AB-BE91-DA5D4E6EFFD8}" dt="2024-10-28T18:09:03.798" v="361" actId="20577"/>
      <pc:docMkLst>
        <pc:docMk/>
      </pc:docMkLst>
      <pc:sldChg chg="addSp delSp modSp">
        <pc:chgData name="게스트 사용자" userId="S::urn:spo:anon#f14afdcba77a85aa96273d182ca0179a4361a2810c2e6b70b27baceef0046536::" providerId="AD" clId="Web-{E372392E-70BB-30AB-BE91-DA5D4E6EFFD8}" dt="2024-10-28T17:58:12.372" v="103" actId="1076"/>
        <pc:sldMkLst>
          <pc:docMk/>
          <pc:sldMk cId="0" sldId="266"/>
        </pc:sldMkLst>
      </pc:sldChg>
      <pc:sldChg chg="modSp add del">
        <pc:chgData name="게스트 사용자" userId="S::urn:spo:anon#f14afdcba77a85aa96273d182ca0179a4361a2810c2e6b70b27baceef0046536::" providerId="AD" clId="Web-{E372392E-70BB-30AB-BE91-DA5D4E6EFFD8}" dt="2024-10-28T17:58:40.498" v="104"/>
        <pc:sldMkLst>
          <pc:docMk/>
          <pc:sldMk cId="3677239363" sldId="281"/>
        </pc:sldMkLst>
      </pc:sldChg>
      <pc:sldChg chg="del">
        <pc:chgData name="게스트 사용자" userId="S::urn:spo:anon#f14afdcba77a85aa96273d182ca0179a4361a2810c2e6b70b27baceef0046536::" providerId="AD" clId="Web-{E372392E-70BB-30AB-BE91-DA5D4E6EFFD8}" dt="2024-10-28T17:54:02.785" v="78"/>
        <pc:sldMkLst>
          <pc:docMk/>
          <pc:sldMk cId="414293581" sldId="282"/>
        </pc:sldMkLst>
      </pc:sldChg>
      <pc:sldChg chg="modSp">
        <pc:chgData name="게스트 사용자" userId="S::urn:spo:anon#f14afdcba77a85aa96273d182ca0179a4361a2810c2e6b70b27baceef0046536::" providerId="AD" clId="Web-{E372392E-70BB-30AB-BE91-DA5D4E6EFFD8}" dt="2024-10-28T18:07:17.123" v="276" actId="20577"/>
        <pc:sldMkLst>
          <pc:docMk/>
          <pc:sldMk cId="1520029374" sldId="287"/>
        </pc:sldMkLst>
      </pc:sldChg>
      <pc:sldChg chg="del">
        <pc:chgData name="게스트 사용자" userId="S::urn:spo:anon#f14afdcba77a85aa96273d182ca0179a4361a2810c2e6b70b27baceef0046536::" providerId="AD" clId="Web-{E372392E-70BB-30AB-BE91-DA5D4E6EFFD8}" dt="2024-10-28T17:54:04.379" v="79"/>
        <pc:sldMkLst>
          <pc:docMk/>
          <pc:sldMk cId="1808728306" sldId="291"/>
        </pc:sldMkLst>
      </pc:sldChg>
      <pc:sldChg chg="del">
        <pc:chgData name="게스트 사용자" userId="S::urn:spo:anon#f14afdcba77a85aa96273d182ca0179a4361a2810c2e6b70b27baceef0046536::" providerId="AD" clId="Web-{E372392E-70BB-30AB-BE91-DA5D4E6EFFD8}" dt="2024-10-28T17:54:05.332" v="80"/>
        <pc:sldMkLst>
          <pc:docMk/>
          <pc:sldMk cId="2438288450" sldId="292"/>
        </pc:sldMkLst>
      </pc:sldChg>
      <pc:sldChg chg="addSp delSp modSp">
        <pc:chgData name="게스트 사용자" userId="S::urn:spo:anon#f14afdcba77a85aa96273d182ca0179a4361a2810c2e6b70b27baceef0046536::" providerId="AD" clId="Web-{E372392E-70BB-30AB-BE91-DA5D4E6EFFD8}" dt="2024-10-28T17:59:02.373" v="108"/>
        <pc:sldMkLst>
          <pc:docMk/>
          <pc:sldMk cId="3069699350" sldId="294"/>
        </pc:sldMkLst>
        <pc:spChg chg="add">
          <ac:chgData name="게스트 사용자" userId="S::urn:spo:anon#f14afdcba77a85aa96273d182ca0179a4361a2810c2e6b70b27baceef0046536::" providerId="AD" clId="Web-{E372392E-70BB-30AB-BE91-DA5D4E6EFFD8}" dt="2024-10-28T17:58:57.811" v="106"/>
          <ac:spMkLst>
            <pc:docMk/>
            <pc:sldMk cId="3069699350" sldId="294"/>
            <ac:spMk id="7" creationId="{BE7C38D5-3A59-BEBD-9B14-B7577271CDD3}"/>
          </ac:spMkLst>
        </pc:spChg>
      </pc:sldChg>
      <pc:sldChg chg="addSp modSp">
        <pc:chgData name="게스트 사용자" userId="S::urn:spo:anon#f14afdcba77a85aa96273d182ca0179a4361a2810c2e6b70b27baceef0046536::" providerId="AD" clId="Web-{E372392E-70BB-30AB-BE91-DA5D4E6EFFD8}" dt="2024-10-28T18:09:03.798" v="361" actId="20577"/>
        <pc:sldMkLst>
          <pc:docMk/>
          <pc:sldMk cId="1929507043" sldId="300"/>
        </pc:sldMkLst>
      </pc:sldChg>
      <pc:sldChg chg="addSp modSp">
        <pc:chgData name="게스트 사용자" userId="S::urn:spo:anon#f14afdcba77a85aa96273d182ca0179a4361a2810c2e6b70b27baceef0046536::" providerId="AD" clId="Web-{E372392E-70BB-30AB-BE91-DA5D4E6EFFD8}" dt="2024-10-28T17:59:28.702" v="110" actId="1076"/>
        <pc:sldMkLst>
          <pc:docMk/>
          <pc:sldMk cId="1898361156" sldId="301"/>
        </pc:sldMkLst>
      </pc:sldChg>
    </pc:docChg>
  </pc:docChgLst>
  <pc:docChgLst>
    <pc:chgData name="최연호/임베디드시스템공학과" userId="S::zxccyh@inu.ac.kr::60475a0f-d624-449b-99f4-2c8561f33d06" providerId="AD" clId="Web-{038ED6E7-FCF4-2CAC-A6A4-0E621B49C4EB}"/>
    <pc:docChg chg="modSld">
      <pc:chgData name="최연호/임베디드시스템공학과" userId="S::zxccyh@inu.ac.kr::60475a0f-d624-449b-99f4-2c8561f33d06" providerId="AD" clId="Web-{038ED6E7-FCF4-2CAC-A6A4-0E621B49C4EB}" dt="2024-11-06T16:49:42.046" v="1" actId="20577"/>
      <pc:docMkLst>
        <pc:docMk/>
      </pc:docMkLst>
      <pc:sldChg chg="modSp">
        <pc:chgData name="최연호/임베디드시스템공학과" userId="S::zxccyh@inu.ac.kr::60475a0f-d624-449b-99f4-2c8561f33d06" providerId="AD" clId="Web-{038ED6E7-FCF4-2CAC-A6A4-0E621B49C4EB}" dt="2024-11-06T16:49:42.046" v="1" actId="20577"/>
        <pc:sldMkLst>
          <pc:docMk/>
          <pc:sldMk cId="2726345212" sldId="313"/>
        </pc:sldMkLst>
        <pc:spChg chg="mod">
          <ac:chgData name="최연호/임베디드시스템공학과" userId="S::zxccyh@inu.ac.kr::60475a0f-d624-449b-99f4-2c8561f33d06" providerId="AD" clId="Web-{038ED6E7-FCF4-2CAC-A6A4-0E621B49C4EB}" dt="2024-11-06T16:49:42.046" v="1" actId="20577"/>
          <ac:spMkLst>
            <pc:docMk/>
            <pc:sldMk cId="2726345212" sldId="313"/>
            <ac:spMk id="10" creationId="{3DA9BED5-82E3-B35B-199F-158220BB6405}"/>
          </ac:spMkLst>
        </pc:spChg>
      </pc:sldChg>
    </pc:docChg>
  </pc:docChgLst>
  <pc:docChgLst>
    <pc:chgData name="게스트 사용자" userId="S::urn:spo:anon#0d62a7453b2b2c6948ec66095c81e960a69a42f436f93ed448f3da747d166ce3::" providerId="AD" clId="Web-{9B6CE819-F566-EF40-5245-0CB9A0FB593C}"/>
    <pc:docChg chg="addSld modSld">
      <pc:chgData name="게스트 사용자" userId="S::urn:spo:anon#0d62a7453b2b2c6948ec66095c81e960a69a42f436f93ed448f3da747d166ce3::" providerId="AD" clId="Web-{9B6CE819-F566-EF40-5245-0CB9A0FB593C}" dt="2024-11-06T10:58:25.935" v="85"/>
      <pc:docMkLst>
        <pc:docMk/>
      </pc:docMkLst>
      <pc:sldChg chg="addSp delSp modSp new mod setBg">
        <pc:chgData name="게스트 사용자" userId="S::urn:spo:anon#0d62a7453b2b2c6948ec66095c81e960a69a42f436f93ed448f3da747d166ce3::" providerId="AD" clId="Web-{9B6CE819-F566-EF40-5245-0CB9A0FB593C}" dt="2024-11-06T10:58:25.935" v="85"/>
        <pc:sldMkLst>
          <pc:docMk/>
          <pc:sldMk cId="3094891783" sldId="314"/>
        </pc:sldMkLst>
        <pc:spChg chg="mod">
          <ac:chgData name="게스트 사용자" userId="S::urn:spo:anon#0d62a7453b2b2c6948ec66095c81e960a69a42f436f93ed448f3da747d166ce3::" providerId="AD" clId="Web-{9B6CE819-F566-EF40-5245-0CB9A0FB593C}" dt="2024-11-06T10:55:24.852" v="68" actId="20577"/>
          <ac:spMkLst>
            <pc:docMk/>
            <pc:sldMk cId="3094891783" sldId="314"/>
            <ac:spMk id="2" creationId="{AA8E1998-A119-8972-8425-7153502E62FE}"/>
          </ac:spMkLst>
        </pc:spChg>
        <pc:spChg chg="del mod">
          <ac:chgData name="게스트 사용자" userId="S::urn:spo:anon#0d62a7453b2b2c6948ec66095c81e960a69a42f436f93ed448f3da747d166ce3::" providerId="AD" clId="Web-{9B6CE819-F566-EF40-5245-0CB9A0FB593C}" dt="2024-11-06T10:49:48.797" v="22"/>
          <ac:spMkLst>
            <pc:docMk/>
            <pc:sldMk cId="3094891783" sldId="314"/>
            <ac:spMk id="3" creationId="{E4AAD656-B5D4-96BA-4F46-ADB7B27C2EA8}"/>
          </ac:spMkLst>
        </pc:spChg>
        <pc:spChg chg="add mod">
          <ac:chgData name="게스트 사용자" userId="S::urn:spo:anon#0d62a7453b2b2c6948ec66095c81e960a69a42f436f93ed448f3da747d166ce3::" providerId="AD" clId="Web-{9B6CE819-F566-EF40-5245-0CB9A0FB593C}" dt="2024-11-06T10:58:08.872" v="84" actId="1076"/>
          <ac:spMkLst>
            <pc:docMk/>
            <pc:sldMk cId="3094891783" sldId="314"/>
            <ac:spMk id="4" creationId="{A6113994-E20E-4702-2F5D-8D76B2A4106D}"/>
          </ac:spMkLst>
        </pc:spChg>
        <pc:spChg chg="add del mod ord">
          <ac:chgData name="게스트 사용자" userId="S::urn:spo:anon#0d62a7453b2b2c6948ec66095c81e960a69a42f436f93ed448f3da747d166ce3::" providerId="AD" clId="Web-{9B6CE819-F566-EF40-5245-0CB9A0FB593C}" dt="2024-11-06T10:54:54.601" v="60"/>
          <ac:spMkLst>
            <pc:docMk/>
            <pc:sldMk cId="3094891783" sldId="314"/>
            <ac:spMk id="6" creationId="{0AE2633C-EF69-BB6A-1A01-28E2D5D1C394}"/>
          </ac:spMkLst>
        </pc:spChg>
        <pc:spChg chg="add mod">
          <ac:chgData name="게스트 사용자" userId="S::urn:spo:anon#0d62a7453b2b2c6948ec66095c81e960a69a42f436f93ed448f3da747d166ce3::" providerId="AD" clId="Web-{9B6CE819-F566-EF40-5245-0CB9A0FB593C}" dt="2024-11-06T10:58:25.935" v="85"/>
          <ac:spMkLst>
            <pc:docMk/>
            <pc:sldMk cId="3094891783" sldId="314"/>
            <ac:spMk id="8" creationId="{30B21C8E-C87C-6415-8007-F130C117CD8E}"/>
          </ac:spMkLst>
        </pc:spChg>
        <pc:spChg chg="add del">
          <ac:chgData name="게스트 사용자" userId="S::urn:spo:anon#0d62a7453b2b2c6948ec66095c81e960a69a42f436f93ed448f3da747d166ce3::" providerId="AD" clId="Web-{9B6CE819-F566-EF40-5245-0CB9A0FB593C}" dt="2024-11-06T10:51:55.050" v="48"/>
          <ac:spMkLst>
            <pc:docMk/>
            <pc:sldMk cId="3094891783" sldId="314"/>
            <ac:spMk id="10" creationId="{3C54F4CE-85F0-46ED-80DA-9518C9251AD1}"/>
          </ac:spMkLst>
        </pc:spChg>
        <pc:spChg chg="add del">
          <ac:chgData name="게스트 사용자" userId="S::urn:spo:anon#0d62a7453b2b2c6948ec66095c81e960a69a42f436f93ed448f3da747d166ce3::" providerId="AD" clId="Web-{9B6CE819-F566-EF40-5245-0CB9A0FB593C}" dt="2024-11-06T10:51:55.050" v="48"/>
          <ac:spMkLst>
            <pc:docMk/>
            <pc:sldMk cId="3094891783" sldId="314"/>
            <ac:spMk id="12" creationId="{DADD1FCA-8ACB-4958-81DD-4CDD6D3E1921}"/>
          </ac:spMkLst>
        </pc:spChg>
        <pc:picChg chg="add mod">
          <ac:chgData name="게스트 사용자" userId="S::urn:spo:anon#0d62a7453b2b2c6948ec66095c81e960a69a42f436f93ed448f3da747d166ce3::" providerId="AD" clId="Web-{9B6CE819-F566-EF40-5245-0CB9A0FB593C}" dt="2024-11-06T10:55:01.383" v="61" actId="1076"/>
          <ac:picMkLst>
            <pc:docMk/>
            <pc:sldMk cId="3094891783" sldId="314"/>
            <ac:picMk id="5" creationId="{AB993AF8-FAEC-4D5A-4951-9EF4F4190588}"/>
          </ac:picMkLst>
        </pc:picChg>
        <pc:cxnChg chg="add del">
          <ac:chgData name="게스트 사용자" userId="S::urn:spo:anon#0d62a7453b2b2c6948ec66095c81e960a69a42f436f93ed448f3da747d166ce3::" providerId="AD" clId="Web-{9B6CE819-F566-EF40-5245-0CB9A0FB593C}" dt="2024-11-06T10:54:45.992" v="58"/>
          <ac:cxnSpMkLst>
            <pc:docMk/>
            <pc:sldMk cId="3094891783" sldId="314"/>
            <ac:cxnSpMk id="7" creationId="{451D0715-6FB9-6A2A-189E-212025703DF8}"/>
          </ac:cxnSpMkLst>
        </pc:cxnChg>
      </pc:sldChg>
    </pc:docChg>
  </pc:docChgLst>
  <pc:docChgLst>
    <pc:chgData name="최연호/임베디드시스템공학과" userId="S::zxccyh@inu.ac.kr::60475a0f-d624-449b-99f4-2c8561f33d06" providerId="AD" clId="Web-{75467166-92D9-ED66-7B08-C3D1E680A285}"/>
    <pc:docChg chg="addSld modSld sldOrd">
      <pc:chgData name="최연호/임베디드시스템공학과" userId="S::zxccyh@inu.ac.kr::60475a0f-d624-449b-99f4-2c8561f33d06" providerId="AD" clId="Web-{75467166-92D9-ED66-7B08-C3D1E680A285}" dt="2024-10-29T08:37:06.702" v="223" actId="1076"/>
      <pc:docMkLst>
        <pc:docMk/>
      </pc:docMkLst>
      <pc:sldChg chg="delSp modSp ord">
        <pc:chgData name="최연호/임베디드시스템공학과" userId="S::zxccyh@inu.ac.kr::60475a0f-d624-449b-99f4-2c8561f33d06" providerId="AD" clId="Web-{75467166-92D9-ED66-7B08-C3D1E680A285}" dt="2024-10-29T08:37:06.702" v="223" actId="1076"/>
        <pc:sldMkLst>
          <pc:docMk/>
          <pc:sldMk cId="2099434698" sldId="306"/>
        </pc:sldMkLst>
      </pc:sldChg>
      <pc:sldChg chg="addSp delSp modSp add replId">
        <pc:chgData name="최연호/임베디드시스템공학과" userId="S::zxccyh@inu.ac.kr::60475a0f-d624-449b-99f4-2c8561f33d06" providerId="AD" clId="Web-{75467166-92D9-ED66-7B08-C3D1E680A285}" dt="2024-10-29T08:16:43.237" v="130" actId="1076"/>
        <pc:sldMkLst>
          <pc:docMk/>
          <pc:sldMk cId="2016488508" sldId="307"/>
        </pc:sldMkLst>
      </pc:sldChg>
      <pc:sldChg chg="addSp delSp modSp add ord replId">
        <pc:chgData name="최연호/임베디드시스템공학과" userId="S::zxccyh@inu.ac.kr::60475a0f-d624-449b-99f4-2c8561f33d06" providerId="AD" clId="Web-{75467166-92D9-ED66-7B08-C3D1E680A285}" dt="2024-10-29T08:34:42.060" v="213" actId="14100"/>
        <pc:sldMkLst>
          <pc:docMk/>
          <pc:sldMk cId="653755044" sldId="308"/>
        </pc:sldMkLst>
      </pc:sldChg>
      <pc:sldChg chg="addSp delSp modSp add replId">
        <pc:chgData name="최연호/임베디드시스템공학과" userId="S::zxccyh@inu.ac.kr::60475a0f-d624-449b-99f4-2c8561f33d06" providerId="AD" clId="Web-{75467166-92D9-ED66-7B08-C3D1E680A285}" dt="2024-10-29T08:32:05.574" v="154"/>
        <pc:sldMkLst>
          <pc:docMk/>
          <pc:sldMk cId="966480417" sldId="309"/>
        </pc:sldMkLst>
      </pc:sldChg>
      <pc:sldChg chg="addSp delSp modSp add replId">
        <pc:chgData name="최연호/임베디드시스템공학과" userId="S::zxccyh@inu.ac.kr::60475a0f-d624-449b-99f4-2c8561f33d06" providerId="AD" clId="Web-{75467166-92D9-ED66-7B08-C3D1E680A285}" dt="2024-10-29T08:32:08.918" v="156"/>
        <pc:sldMkLst>
          <pc:docMk/>
          <pc:sldMk cId="1605806949" sldId="310"/>
        </pc:sldMkLst>
      </pc:sldChg>
    </pc:docChg>
  </pc:docChgLst>
  <pc:docChgLst>
    <pc:chgData name="최연호/임베디드시스템공학과" userId="S::zxccyh@inu.ac.kr::60475a0f-d624-449b-99f4-2c8561f33d06" providerId="AD" clId="Web-{44E3391B-6F98-08E5-702C-EAD7778AC646}"/>
    <pc:docChg chg="addSld modSld">
      <pc:chgData name="최연호/임베디드시스템공학과" userId="S::zxccyh@inu.ac.kr::60475a0f-d624-449b-99f4-2c8561f33d06" providerId="AD" clId="Web-{44E3391B-6F98-08E5-702C-EAD7778AC646}" dt="2024-10-29T06:24:53.497" v="466" actId="14100"/>
      <pc:docMkLst>
        <pc:docMk/>
      </pc:docMkLst>
      <pc:sldChg chg="addSp delSp modSp">
        <pc:chgData name="최연호/임베디드시스템공학과" userId="S::zxccyh@inu.ac.kr::60475a0f-d624-449b-99f4-2c8561f33d06" providerId="AD" clId="Web-{44E3391B-6F98-08E5-702C-EAD7778AC646}" dt="2024-10-29T06:24:53.497" v="466" actId="14100"/>
        <pc:sldMkLst>
          <pc:docMk/>
          <pc:sldMk cId="4246711434" sldId="284"/>
        </pc:sldMkLst>
      </pc:sldChg>
      <pc:sldChg chg="addSp delSp modSp">
        <pc:chgData name="최연호/임베디드시스템공학과" userId="S::zxccyh@inu.ac.kr::60475a0f-d624-449b-99f4-2c8561f33d06" providerId="AD" clId="Web-{44E3391B-6F98-08E5-702C-EAD7778AC646}" dt="2024-10-29T05:57:56.879" v="262" actId="1076"/>
        <pc:sldMkLst>
          <pc:docMk/>
          <pc:sldMk cId="1520029374" sldId="287"/>
        </pc:sldMkLst>
      </pc:sldChg>
      <pc:sldChg chg="modSp">
        <pc:chgData name="최연호/임베디드시스템공학과" userId="S::zxccyh@inu.ac.kr::60475a0f-d624-449b-99f4-2c8561f33d06" providerId="AD" clId="Web-{44E3391B-6F98-08E5-702C-EAD7778AC646}" dt="2024-10-29T05:58:11.114" v="267" actId="20577"/>
        <pc:sldMkLst>
          <pc:docMk/>
          <pc:sldMk cId="3069699350" sldId="294"/>
        </pc:sldMkLst>
        <pc:spChg chg="mod">
          <ac:chgData name="최연호/임베디드시스템공학과" userId="S::zxccyh@inu.ac.kr::60475a0f-d624-449b-99f4-2c8561f33d06" providerId="AD" clId="Web-{44E3391B-6F98-08E5-702C-EAD7778AC646}" dt="2024-10-29T05:58:11.114" v="267" actId="20577"/>
          <ac:spMkLst>
            <pc:docMk/>
            <pc:sldMk cId="3069699350" sldId="294"/>
            <ac:spMk id="4" creationId="{E6AC99E8-DC7A-37A4-CB13-CF00EBD26D04}"/>
          </ac:spMkLst>
        </pc:spChg>
      </pc:sldChg>
      <pc:sldChg chg="modSp">
        <pc:chgData name="최연호/임베디드시스템공학과" userId="S::zxccyh@inu.ac.kr::60475a0f-d624-449b-99f4-2c8561f33d06" providerId="AD" clId="Web-{44E3391B-6F98-08E5-702C-EAD7778AC646}" dt="2024-10-29T06:06:26.164" v="274" actId="20577"/>
        <pc:sldMkLst>
          <pc:docMk/>
          <pc:sldMk cId="614272397" sldId="297"/>
        </pc:sldMkLst>
      </pc:sldChg>
      <pc:sldChg chg="addSp delSp modSp add replId">
        <pc:chgData name="최연호/임베디드시스템공학과" userId="S::zxccyh@inu.ac.kr::60475a0f-d624-449b-99f4-2c8561f33d06" providerId="AD" clId="Web-{44E3391B-6F98-08E5-702C-EAD7778AC646}" dt="2024-10-29T06:15:53.276" v="334" actId="1076"/>
        <pc:sldMkLst>
          <pc:docMk/>
          <pc:sldMk cId="1457151916" sldId="305"/>
        </pc:sldMkLst>
      </pc:sldChg>
      <pc:sldChg chg="addSp delSp modSp add replId">
        <pc:chgData name="최연호/임베디드시스템공학과" userId="S::zxccyh@inu.ac.kr::60475a0f-d624-449b-99f4-2c8561f33d06" providerId="AD" clId="Web-{44E3391B-6F98-08E5-702C-EAD7778AC646}" dt="2024-10-29T06:24:19.777" v="465" actId="1076"/>
        <pc:sldMkLst>
          <pc:docMk/>
          <pc:sldMk cId="2099434698" sldId="306"/>
        </pc:sldMkLst>
      </pc:sldChg>
    </pc:docChg>
  </pc:docChgLst>
  <pc:docChgLst>
    <pc:chgData name="게스트 사용자" userId="S::urn:spo:anon#f14afdcba77a85aa96273d182ca0179a4361a2810c2e6b70b27baceef0046536::" providerId="AD" clId="Web-{39BC4D00-FFA0-7ABD-580B-EC2CF970AFF9}"/>
    <pc:docChg chg="modSld">
      <pc:chgData name="게스트 사용자" userId="S::urn:spo:anon#f14afdcba77a85aa96273d182ca0179a4361a2810c2e6b70b27baceef0046536::" providerId="AD" clId="Web-{39BC4D00-FFA0-7ABD-580B-EC2CF970AFF9}" dt="2024-10-30T05:05:03.482" v="68" actId="20577"/>
      <pc:docMkLst>
        <pc:docMk/>
      </pc:docMkLst>
      <pc:sldChg chg="modSp">
        <pc:chgData name="게스트 사용자" userId="S::urn:spo:anon#f14afdcba77a85aa96273d182ca0179a4361a2810c2e6b70b27baceef0046536::" providerId="AD" clId="Web-{39BC4D00-FFA0-7ABD-580B-EC2CF970AFF9}" dt="2024-10-30T05:01:31.678" v="56" actId="1076"/>
        <pc:sldMkLst>
          <pc:docMk/>
          <pc:sldMk cId="1520029374" sldId="287"/>
        </pc:sldMkLst>
      </pc:sldChg>
      <pc:sldChg chg="modSp">
        <pc:chgData name="게스트 사용자" userId="S::urn:spo:anon#f14afdcba77a85aa96273d182ca0179a4361a2810c2e6b70b27baceef0046536::" providerId="AD" clId="Web-{39BC4D00-FFA0-7ABD-580B-EC2CF970AFF9}" dt="2024-10-30T05:05:03.482" v="68" actId="20577"/>
        <pc:sldMkLst>
          <pc:docMk/>
          <pc:sldMk cId="1898361156" sldId="301"/>
        </pc:sldMkLst>
      </pc:sldChg>
      <pc:sldChg chg="modSp">
        <pc:chgData name="게스트 사용자" userId="S::urn:spo:anon#f14afdcba77a85aa96273d182ca0179a4361a2810c2e6b70b27baceef0046536::" providerId="AD" clId="Web-{39BC4D00-FFA0-7ABD-580B-EC2CF970AFF9}" dt="2024-10-30T05:04:00.058" v="64" actId="20577"/>
        <pc:sldMkLst>
          <pc:docMk/>
          <pc:sldMk cId="2726345212" sldId="313"/>
        </pc:sldMkLst>
      </pc:sldChg>
    </pc:docChg>
  </pc:docChgLst>
  <pc:docChgLst>
    <pc:chgData name="최연호/임베디드시스템공학과" userId="S::zxccyh@inu.ac.kr::60475a0f-d624-449b-99f4-2c8561f33d06" providerId="AD" clId="Web-{C022AD06-4A40-8D6D-5037-76B1C53A9A9B}"/>
    <pc:docChg chg="addSld delSld modSld sldOrd">
      <pc:chgData name="최연호/임베디드시스템공학과" userId="S::zxccyh@inu.ac.kr::60475a0f-d624-449b-99f4-2c8561f33d06" providerId="AD" clId="Web-{C022AD06-4A40-8D6D-5037-76B1C53A9A9B}" dt="2024-10-29T13:12:13.277" v="901" actId="14100"/>
      <pc:docMkLst>
        <pc:docMk/>
      </pc:docMkLst>
      <pc:sldChg chg="modSp ord">
        <pc:chgData name="최연호/임베디드시스템공학과" userId="S::zxccyh@inu.ac.kr::60475a0f-d624-449b-99f4-2c8561f33d06" providerId="AD" clId="Web-{C022AD06-4A40-8D6D-5037-76B1C53A9A9B}" dt="2024-10-29T12:36:25.778" v="896" actId="20577"/>
        <pc:sldMkLst>
          <pc:docMk/>
          <pc:sldMk cId="4246711434" sldId="284"/>
        </pc:sldMkLst>
      </pc:sldChg>
      <pc:sldChg chg="addSp modSp">
        <pc:chgData name="최연호/임베디드시스템공학과" userId="S::zxccyh@inu.ac.kr::60475a0f-d624-449b-99f4-2c8561f33d06" providerId="AD" clId="Web-{C022AD06-4A40-8D6D-5037-76B1C53A9A9B}" dt="2024-10-29T12:12:25.697" v="869" actId="14100"/>
        <pc:sldMkLst>
          <pc:docMk/>
          <pc:sldMk cId="688533216" sldId="285"/>
        </pc:sldMkLst>
      </pc:sldChg>
      <pc:sldChg chg="addSp modSp">
        <pc:chgData name="최연호/임베디드시스템공학과" userId="S::zxccyh@inu.ac.kr::60475a0f-d624-449b-99f4-2c8561f33d06" providerId="AD" clId="Web-{C022AD06-4A40-8D6D-5037-76B1C53A9A9B}" dt="2024-10-29T13:12:13.277" v="901" actId="14100"/>
        <pc:sldMkLst>
          <pc:docMk/>
          <pc:sldMk cId="2746076724" sldId="286"/>
        </pc:sldMkLst>
      </pc:sldChg>
      <pc:sldChg chg="del">
        <pc:chgData name="최연호/임베디드시스템공학과" userId="S::zxccyh@inu.ac.kr::60475a0f-d624-449b-99f4-2c8561f33d06" providerId="AD" clId="Web-{C022AD06-4A40-8D6D-5037-76B1C53A9A9B}" dt="2024-10-29T12:36:47.279" v="897"/>
        <pc:sldMkLst>
          <pc:docMk/>
          <pc:sldMk cId="1929507043" sldId="300"/>
        </pc:sldMkLst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1:39:12.752" v="229" actId="20577"/>
        <pc:sldMkLst>
          <pc:docMk/>
          <pc:sldMk cId="1457151916" sldId="305"/>
        </pc:sldMkLst>
      </pc:sldChg>
      <pc:sldChg chg="addSp modSp">
        <pc:chgData name="최연호/임베디드시스템공학과" userId="S::zxccyh@inu.ac.kr::60475a0f-d624-449b-99f4-2c8561f33d06" providerId="AD" clId="Web-{C022AD06-4A40-8D6D-5037-76B1C53A9A9B}" dt="2024-10-29T11:33:55.491" v="180" actId="20577"/>
        <pc:sldMkLst>
          <pc:docMk/>
          <pc:sldMk cId="2099434698" sldId="306"/>
        </pc:sldMkLst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2:05:30.855" v="843" actId="1076"/>
        <pc:sldMkLst>
          <pc:docMk/>
          <pc:sldMk cId="2016488508" sldId="307"/>
        </pc:sldMkLst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2:05:13.682" v="839"/>
        <pc:sldMkLst>
          <pc:docMk/>
          <pc:sldMk cId="653755044" sldId="308"/>
        </pc:sldMkLst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2:05:17.120" v="841"/>
        <pc:sldMkLst>
          <pc:docMk/>
          <pc:sldMk cId="966480417" sldId="309"/>
        </pc:sldMkLst>
      </pc:sldChg>
      <pc:sldChg chg="addSp delSp">
        <pc:chgData name="최연호/임베디드시스템공학과" userId="S::zxccyh@inu.ac.kr::60475a0f-d624-449b-99f4-2c8561f33d06" providerId="AD" clId="Web-{C022AD06-4A40-8D6D-5037-76B1C53A9A9B}" dt="2024-10-29T12:05:15.683" v="840"/>
        <pc:sldMkLst>
          <pc:docMk/>
          <pc:sldMk cId="1605806949" sldId="310"/>
        </pc:sldMkLst>
      </pc:sldChg>
      <pc:sldChg chg="addSp delSp modSp add replId">
        <pc:chgData name="최연호/임베디드시스템공학과" userId="S::zxccyh@inu.ac.kr::60475a0f-d624-449b-99f4-2c8561f33d06" providerId="AD" clId="Web-{C022AD06-4A40-8D6D-5037-76B1C53A9A9B}" dt="2024-10-29T11:59:34.858" v="760" actId="20577"/>
        <pc:sldMkLst>
          <pc:docMk/>
          <pc:sldMk cId="3109921974" sldId="311"/>
        </pc:sldMkLst>
      </pc:sldChg>
      <pc:sldChg chg="addSp delSp modSp add replId">
        <pc:chgData name="최연호/임베디드시스템공학과" userId="S::zxccyh@inu.ac.kr::60475a0f-d624-449b-99f4-2c8561f33d06" providerId="AD" clId="Web-{C022AD06-4A40-8D6D-5037-76B1C53A9A9B}" dt="2024-10-29T11:58:46.138" v="732" actId="1076"/>
        <pc:sldMkLst>
          <pc:docMk/>
          <pc:sldMk cId="113860140" sldId="312"/>
        </pc:sldMkLst>
      </pc:sldChg>
    </pc:docChg>
  </pc:docChgLst>
  <pc:docChgLst>
    <pc:chgData name="게스트 사용자" userId="S::urn:spo:anon#f14afdcba77a85aa96273d182ca0179a4361a2810c2e6b70b27baceef0046536::" providerId="AD" clId="Web-{BC3EC420-C614-1638-642B-1D75018F86BE}"/>
    <pc:docChg chg="modSld">
      <pc:chgData name="게스트 사용자" userId="S::urn:spo:anon#f14afdcba77a85aa96273d182ca0179a4361a2810c2e6b70b27baceef0046536::" providerId="AD" clId="Web-{BC3EC420-C614-1638-642B-1D75018F86BE}" dt="2024-10-27T01:57:06.947" v="1" actId="1076"/>
      <pc:docMkLst>
        <pc:docMk/>
      </pc:docMkLst>
      <pc:sldChg chg="modSp">
        <pc:chgData name="게스트 사용자" userId="S::urn:spo:anon#f14afdcba77a85aa96273d182ca0179a4361a2810c2e6b70b27baceef0046536::" providerId="AD" clId="Web-{BC3EC420-C614-1638-642B-1D75018F86BE}" dt="2024-10-27T01:57:06.947" v="1" actId="1076"/>
        <pc:sldMkLst>
          <pc:docMk/>
          <pc:sldMk cId="0" sldId="256"/>
        </pc:sldMkLst>
        <pc:spChg chg="mod">
          <ac:chgData name="게스트 사용자" userId="S::urn:spo:anon#f14afdcba77a85aa96273d182ca0179a4361a2810c2e6b70b27baceef0046536::" providerId="AD" clId="Web-{BC3EC420-C614-1638-642B-1D75018F86BE}" dt="2024-10-27T01:57:06.947" v="1" actId="1076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76C665D5-2636-6C9E-AA6D-179272D96758}"/>
    <pc:docChg chg="addSld modSld">
      <pc:chgData name="게스트 사용자" userId="S::urn:spo:anon#f14afdcba77a85aa96273d182ca0179a4361a2810c2e6b70b27baceef0046536::" providerId="AD" clId="Web-{76C665D5-2636-6C9E-AA6D-179272D96758}" dt="2024-10-28T17:49:44.362" v="159" actId="1076"/>
      <pc:docMkLst>
        <pc:docMk/>
      </pc:docMkLst>
      <pc:sldChg chg="modSp">
        <pc:chgData name="게스트 사용자" userId="S::urn:spo:anon#f14afdcba77a85aa96273d182ca0179a4361a2810c2e6b70b27baceef0046536::" providerId="AD" clId="Web-{76C665D5-2636-6C9E-AA6D-179272D96758}" dt="2024-10-28T17:49:44.362" v="159" actId="1076"/>
        <pc:sldMkLst>
          <pc:docMk/>
          <pc:sldMk cId="0" sldId="266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29" v="0"/>
        <pc:sldMkLst>
          <pc:docMk/>
          <pc:sldMk cId="1898361156" sldId="301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45" v="1"/>
        <pc:sldMkLst>
          <pc:docMk/>
          <pc:sldMk cId="3236927693" sldId="302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45" v="2"/>
        <pc:sldMkLst>
          <pc:docMk/>
          <pc:sldMk cId="1989460092" sldId="303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45" v="3"/>
        <pc:sldMkLst>
          <pc:docMk/>
          <pc:sldMk cId="3790438527" sldId="304"/>
        </pc:sldMkLst>
      </pc:sldChg>
    </pc:docChg>
  </pc:docChgLst>
  <pc:docChgLst>
    <pc:chgData name="장경은/임베디드시스템공학과" userId="S::comjke33@inu.ac.kr::1c4bfb4c-6a62-4cb7-b844-338310cd68bc" providerId="AD" clId="Web-{685A95D1-9F2E-46AA-EAAE-B65D207D4C45}"/>
    <pc:docChg chg="addSld delSld">
      <pc:chgData name="장경은/임베디드시스템공학과" userId="S::comjke33@inu.ac.kr::1c4bfb4c-6a62-4cb7-b844-338310cd68bc" providerId="AD" clId="Web-{685A95D1-9F2E-46AA-EAAE-B65D207D4C45}" dt="2024-10-26T12:13:21.097" v="11"/>
      <pc:docMkLst>
        <pc:docMk/>
      </pc:docMkLst>
      <pc:sldChg chg="del">
        <pc:chgData name="장경은/임베디드시스템공학과" userId="S::comjke33@inu.ac.kr::1c4bfb4c-6a62-4cb7-b844-338310cd68bc" providerId="AD" clId="Web-{685A95D1-9F2E-46AA-EAAE-B65D207D4C45}" dt="2024-10-26T12:12:49.002" v="0"/>
        <pc:sldMkLst>
          <pc:docMk/>
          <pc:sldMk cId="1604445865" sldId="268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2:49.674" v="1"/>
        <pc:sldMkLst>
          <pc:docMk/>
          <pc:sldMk cId="1567398355" sldId="269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2:57.222" v="2"/>
        <pc:sldMkLst>
          <pc:docMk/>
          <pc:sldMk cId="666594392" sldId="271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2:59.628" v="3"/>
        <pc:sldMkLst>
          <pc:docMk/>
          <pc:sldMk cId="2186161772" sldId="272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01.628" v="4"/>
        <pc:sldMkLst>
          <pc:docMk/>
          <pc:sldMk cId="3734732507" sldId="273"/>
        </pc:sldMkLst>
      </pc:sldChg>
      <pc:sldChg chg="add del">
        <pc:chgData name="장경은/임베디드시스템공학과" userId="S::comjke33@inu.ac.kr::1c4bfb4c-6a62-4cb7-b844-338310cd68bc" providerId="AD" clId="Web-{685A95D1-9F2E-46AA-EAAE-B65D207D4C45}" dt="2024-10-26T12:13:11.456" v="8"/>
        <pc:sldMkLst>
          <pc:docMk/>
          <pc:sldMk cId="3994066260" sldId="274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03.581" v="5"/>
        <pc:sldMkLst>
          <pc:docMk/>
          <pc:sldMk cId="1652725183" sldId="275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13.706" v="9"/>
        <pc:sldMkLst>
          <pc:docMk/>
          <pc:sldMk cId="2159505494" sldId="277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14.488" v="10"/>
        <pc:sldMkLst>
          <pc:docMk/>
          <pc:sldMk cId="2977042997" sldId="278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21.097" v="11"/>
        <pc:sldMkLst>
          <pc:docMk/>
          <pc:sldMk cId="3907528650" sldId="280"/>
        </pc:sldMkLst>
      </pc:sldChg>
    </pc:docChg>
  </pc:docChgLst>
  <pc:docChgLst>
    <pc:chgData name="게스트 사용자" userId="S::urn:spo:anon#f14afdcba77a85aa96273d182ca0179a4361a2810c2e6b70b27baceef0046536::" providerId="AD" clId="Web-{76520AAE-764F-A3F9-BAD3-7DAC9BE3D801}"/>
    <pc:docChg chg="addSld modSld">
      <pc:chgData name="게스트 사용자" userId="S::urn:spo:anon#f14afdcba77a85aa96273d182ca0179a4361a2810c2e6b70b27baceef0046536::" providerId="AD" clId="Web-{76520AAE-764F-A3F9-BAD3-7DAC9BE3D801}" dt="2024-10-27T02:25:51.303" v="645" actId="20577"/>
      <pc:docMkLst>
        <pc:docMk/>
      </pc:docMkLst>
      <pc:sldChg chg="addSp delSp modSp">
        <pc:chgData name="게스트 사용자" userId="S::urn:spo:anon#f14afdcba77a85aa96273d182ca0179a4361a2810c2e6b70b27baceef0046536::" providerId="AD" clId="Web-{76520AAE-764F-A3F9-BAD3-7DAC9BE3D801}" dt="2024-10-27T02:09:34.311" v="470" actId="20577"/>
        <pc:sldMkLst>
          <pc:docMk/>
          <pc:sldMk cId="414293581" sldId="282"/>
        </pc:sldMkLst>
      </pc:sldChg>
      <pc:sldChg chg="addSp delSp modSp add replId">
        <pc:chgData name="게스트 사용자" userId="S::urn:spo:anon#f14afdcba77a85aa96273d182ca0179a4361a2810c2e6b70b27baceef0046536::" providerId="AD" clId="Web-{76520AAE-764F-A3F9-BAD3-7DAC9BE3D801}" dt="2024-10-27T02:19:32.305" v="574"/>
        <pc:sldMkLst>
          <pc:docMk/>
          <pc:sldMk cId="1808728306" sldId="291"/>
        </pc:sldMkLst>
      </pc:sldChg>
      <pc:sldChg chg="addSp delSp modSp new addAnim delAnim">
        <pc:chgData name="게스트 사용자" userId="S::urn:spo:anon#f14afdcba77a85aa96273d182ca0179a4361a2810c2e6b70b27baceef0046536::" providerId="AD" clId="Web-{76520AAE-764F-A3F9-BAD3-7DAC9BE3D801}" dt="2024-10-27T02:25:51.303" v="645" actId="20577"/>
        <pc:sldMkLst>
          <pc:docMk/>
          <pc:sldMk cId="2438288450" sldId="292"/>
        </pc:sldMkLst>
      </pc:sldChg>
    </pc:docChg>
  </pc:docChgLst>
  <pc:docChgLst>
    <pc:chgData name="게스트 사용자" userId="S::urn:spo:anon#f14afdcba77a85aa96273d182ca0179a4361a2810c2e6b70b27baceef0046536::" providerId="AD" clId="Web-{4226CF5C-0BF5-E222-BDF9-8A338DEE0D73}"/>
    <pc:docChg chg="addSld modSld">
      <pc:chgData name="게스트 사용자" userId="S::urn:spo:anon#f14afdcba77a85aa96273d182ca0179a4361a2810c2e6b70b27baceef0046536::" providerId="AD" clId="Web-{4226CF5C-0BF5-E222-BDF9-8A338DEE0D73}" dt="2024-10-27T16:36:53.133" v="1"/>
      <pc:docMkLst>
        <pc:docMk/>
      </pc:docMkLst>
      <pc:sldChg chg="modSp">
        <pc:chgData name="게스트 사용자" userId="S::urn:spo:anon#f14afdcba77a85aa96273d182ca0179a4361a2810c2e6b70b27baceef0046536::" providerId="AD" clId="Web-{4226CF5C-0BF5-E222-BDF9-8A338DEE0D73}" dt="2024-10-27T16:36:11.101" v="0" actId="1076"/>
        <pc:sldMkLst>
          <pc:docMk/>
          <pc:sldMk cId="2438288450" sldId="292"/>
        </pc:sldMkLst>
      </pc:sldChg>
      <pc:sldChg chg="new">
        <pc:chgData name="게스트 사용자" userId="S::urn:spo:anon#f14afdcba77a85aa96273d182ca0179a4361a2810c2e6b70b27baceef0046536::" providerId="AD" clId="Web-{4226CF5C-0BF5-E222-BDF9-8A338DEE0D73}" dt="2024-10-27T16:36:53.133" v="1"/>
        <pc:sldMkLst>
          <pc:docMk/>
          <pc:sldMk cId="3734960587" sldId="296"/>
        </pc:sldMkLst>
      </pc:sldChg>
    </pc:docChg>
  </pc:docChgLst>
  <pc:docChgLst>
    <pc:chgData name="장경은/임베디드시스템공학과" userId="1c4bfb4c-6a62-4cb7-b844-338310cd68bc" providerId="ADAL" clId="{3BA7C56D-86BD-4985-B8BA-F109EB103A89}"/>
    <pc:docChg chg="undo custSel addSld delSld modSld sldOrd">
      <pc:chgData name="장경은/임베디드시스템공학과" userId="1c4bfb4c-6a62-4cb7-b844-338310cd68bc" providerId="ADAL" clId="{3BA7C56D-86BD-4985-B8BA-F109EB103A89}" dt="2024-11-07T04:59:17.668" v="3463" actId="14100"/>
      <pc:docMkLst>
        <pc:docMk/>
      </pc:docMkLst>
      <pc:sldChg chg="addSp modSp mod">
        <pc:chgData name="장경은/임베디드시스템공학과" userId="1c4bfb4c-6a62-4cb7-b844-338310cd68bc" providerId="ADAL" clId="{3BA7C56D-86BD-4985-B8BA-F109EB103A89}" dt="2024-11-07T04:59:17.668" v="3463" actId="14100"/>
        <pc:sldMkLst>
          <pc:docMk/>
          <pc:sldMk cId="0" sldId="256"/>
        </pc:sldMkLst>
        <pc:spChg chg="add mod">
          <ac:chgData name="장경은/임베디드시스템공학과" userId="1c4bfb4c-6a62-4cb7-b844-338310cd68bc" providerId="ADAL" clId="{3BA7C56D-86BD-4985-B8BA-F109EB103A89}" dt="2024-11-07T04:59:17.668" v="3463" actId="14100"/>
          <ac:spMkLst>
            <pc:docMk/>
            <pc:sldMk cId="0" sldId="256"/>
            <ac:spMk id="3" creationId="{FD3EEB95-6223-3E50-8823-DB0E411D7100}"/>
          </ac:spMkLst>
        </pc:spChg>
        <pc:spChg chg="mod">
          <ac:chgData name="장경은/임베디드시스템공학과" userId="1c4bfb4c-6a62-4cb7-b844-338310cd68bc" providerId="ADAL" clId="{3BA7C56D-86BD-4985-B8BA-F109EB103A89}" dt="2024-11-06T14:43:38.844" v="3385" actId="20577"/>
          <ac:spMkLst>
            <pc:docMk/>
            <pc:sldMk cId="0" sldId="256"/>
            <ac:spMk id="4" creationId="{AD60A70A-D1AD-26BA-7D96-8E87D20FF5C2}"/>
          </ac:spMkLst>
        </pc:spChg>
        <pc:spChg chg="mod">
          <ac:chgData name="장경은/임베디드시스템공학과" userId="1c4bfb4c-6a62-4cb7-b844-338310cd68bc" providerId="ADAL" clId="{3BA7C56D-86BD-4985-B8BA-F109EB103A89}" dt="2024-11-06T14:42:57.321" v="3370" actId="1076"/>
          <ac:spMkLst>
            <pc:docMk/>
            <pc:sldMk cId="0" sldId="256"/>
            <ac:spMk id="6" creationId="{DBA399E1-D0BB-0EBC-9BD6-1BA96637608A}"/>
          </ac:spMkLst>
        </pc:spChg>
      </pc:sldChg>
      <pc:sldChg chg="delSp modSp mod">
        <pc:chgData name="장경은/임베디드시스템공학과" userId="1c4bfb4c-6a62-4cb7-b844-338310cd68bc" providerId="ADAL" clId="{3BA7C56D-86BD-4985-B8BA-F109EB103A89}" dt="2024-11-06T14:44:05.729" v="3386" actId="6559"/>
        <pc:sldMkLst>
          <pc:docMk/>
          <pc:sldMk cId="0" sldId="257"/>
        </pc:sldMkLst>
        <pc:spChg chg="del mod">
          <ac:chgData name="장경은/임베디드시스템공학과" userId="1c4bfb4c-6a62-4cb7-b844-338310cd68bc" providerId="ADAL" clId="{3BA7C56D-86BD-4985-B8BA-F109EB103A89}" dt="2024-11-06T13:12:35.205" v="9" actId="478"/>
          <ac:spMkLst>
            <pc:docMk/>
            <pc:sldMk cId="0" sldId="257"/>
            <ac:spMk id="6" creationId="{9A7B58A9-8CAD-6D32-97ED-06227AE89861}"/>
          </ac:spMkLst>
        </pc:spChg>
        <pc:spChg chg="mod">
          <ac:chgData name="장경은/임베디드시스템공학과" userId="1c4bfb4c-6a62-4cb7-b844-338310cd68bc" providerId="ADAL" clId="{3BA7C56D-86BD-4985-B8BA-F109EB103A89}" dt="2024-11-06T14:44:05.729" v="3386" actId="6559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장경은/임베디드시스템공학과" userId="1c4bfb4c-6a62-4cb7-b844-338310cd68bc" providerId="ADAL" clId="{3BA7C56D-86BD-4985-B8BA-F109EB103A89}" dt="2024-11-06T13:09:47.912" v="1" actId="478"/>
          <ac:spMkLst>
            <pc:docMk/>
            <pc:sldMk cId="0" sldId="257"/>
            <ac:spMk id="13" creationId="{00000000-0000-0000-0000-000000000000}"/>
          </ac:spMkLst>
        </pc:spChg>
        <pc:spChg chg="mod">
          <ac:chgData name="장경은/임베디드시스템공학과" userId="1c4bfb4c-6a62-4cb7-b844-338310cd68bc" providerId="ADAL" clId="{3BA7C56D-86BD-4985-B8BA-F109EB103A89}" dt="2024-11-06T14:44:05.729" v="3386" actId="6559"/>
          <ac:spMkLst>
            <pc:docMk/>
            <pc:sldMk cId="0" sldId="257"/>
            <ac:spMk id="14" creationId="{2039463F-99FC-8A9D-953B-2B9AD7E217D4}"/>
          </ac:spMkLst>
        </pc:spChg>
        <pc:spChg chg="mod">
          <ac:chgData name="장경은/임베디드시스템공학과" userId="1c4bfb4c-6a62-4cb7-b844-338310cd68bc" providerId="ADAL" clId="{3BA7C56D-86BD-4985-B8BA-F109EB103A89}" dt="2024-11-06T14:44:05.729" v="3386" actId="6559"/>
          <ac:spMkLst>
            <pc:docMk/>
            <pc:sldMk cId="0" sldId="257"/>
            <ac:spMk id="15" creationId="{9F84D670-4423-AB21-D3DE-BD34E524DDEF}"/>
          </ac:spMkLst>
        </pc:spChg>
        <pc:spChg chg="mod">
          <ac:chgData name="장경은/임베디드시스템공학과" userId="1c4bfb4c-6a62-4cb7-b844-338310cd68bc" providerId="ADAL" clId="{3BA7C56D-86BD-4985-B8BA-F109EB103A89}" dt="2024-11-06T14:44:05.729" v="3386" actId="6559"/>
          <ac:spMkLst>
            <pc:docMk/>
            <pc:sldMk cId="0" sldId="257"/>
            <ac:spMk id="16" creationId="{04B71149-1380-0E02-0C73-C21C988E6E6F}"/>
          </ac:spMkLst>
        </pc:spChg>
      </pc:sldChg>
      <pc:sldChg chg="delSp mod">
        <pc:chgData name="장경은/임베디드시스템공학과" userId="1c4bfb4c-6a62-4cb7-b844-338310cd68bc" providerId="ADAL" clId="{3BA7C56D-86BD-4985-B8BA-F109EB103A89}" dt="2024-11-06T14:43:13.303" v="3371" actId="478"/>
        <pc:sldMkLst>
          <pc:docMk/>
          <pc:sldMk cId="3677912269" sldId="279"/>
        </pc:sldMkLst>
        <pc:picChg chg="del">
          <ac:chgData name="장경은/임베디드시스템공학과" userId="1c4bfb4c-6a62-4cb7-b844-338310cd68bc" providerId="ADAL" clId="{3BA7C56D-86BD-4985-B8BA-F109EB103A89}" dt="2024-11-06T14:43:13.303" v="3371" actId="478"/>
          <ac:picMkLst>
            <pc:docMk/>
            <pc:sldMk cId="3677912269" sldId="279"/>
            <ac:picMk id="3" creationId="{00000000-0000-0000-0000-000000000000}"/>
          </ac:picMkLst>
        </pc:picChg>
      </pc:sldChg>
      <pc:sldChg chg="del">
        <pc:chgData name="장경은/임베디드시스템공학과" userId="1c4bfb4c-6a62-4cb7-b844-338310cd68bc" providerId="ADAL" clId="{3BA7C56D-86BD-4985-B8BA-F109EB103A89}" dt="2024-11-06T14:19:24.779" v="2596" actId="47"/>
        <pc:sldMkLst>
          <pc:docMk/>
          <pc:sldMk cId="688533216" sldId="285"/>
        </pc:sldMkLst>
      </pc:sldChg>
      <pc:sldChg chg="addSp delSp modSp mod modNotesTx">
        <pc:chgData name="장경은/임베디드시스템공학과" userId="1c4bfb4c-6a62-4cb7-b844-338310cd68bc" providerId="ADAL" clId="{3BA7C56D-86BD-4985-B8BA-F109EB103A89}" dt="2024-11-06T14:39:38.493" v="3331" actId="6559"/>
        <pc:sldMkLst>
          <pc:docMk/>
          <pc:sldMk cId="2746076724" sldId="286"/>
        </pc:sldMkLst>
        <pc:spChg chg="mod">
          <ac:chgData name="장경은/임베디드시스템공학과" userId="1c4bfb4c-6a62-4cb7-b844-338310cd68bc" providerId="ADAL" clId="{3BA7C56D-86BD-4985-B8BA-F109EB103A89}" dt="2024-11-06T14:39:38.493" v="3331" actId="6559"/>
          <ac:spMkLst>
            <pc:docMk/>
            <pc:sldMk cId="2746076724" sldId="286"/>
            <ac:spMk id="4" creationId="{BB1EBEEA-6803-D21F-377D-C654BEEDF02F}"/>
          </ac:spMkLst>
        </pc:spChg>
        <pc:spChg chg="mod">
          <ac:chgData name="장경은/임베디드시스템공학과" userId="1c4bfb4c-6a62-4cb7-b844-338310cd68bc" providerId="ADAL" clId="{3BA7C56D-86BD-4985-B8BA-F109EB103A89}" dt="2024-11-06T13:22:43.086" v="723" actId="6559"/>
          <ac:spMkLst>
            <pc:docMk/>
            <pc:sldMk cId="2746076724" sldId="286"/>
            <ac:spMk id="5" creationId="{D4663DBE-ADEC-7498-5346-AB1880329BEB}"/>
          </ac:spMkLst>
        </pc:spChg>
        <pc:spChg chg="del mod">
          <ac:chgData name="장경은/임베디드시스템공학과" userId="1c4bfb4c-6a62-4cb7-b844-338310cd68bc" providerId="ADAL" clId="{3BA7C56D-86BD-4985-B8BA-F109EB103A89}" dt="2024-11-06T13:21:13.674" v="705"/>
          <ac:spMkLst>
            <pc:docMk/>
            <pc:sldMk cId="2746076724" sldId="286"/>
            <ac:spMk id="6" creationId="{3D0A4848-54C1-1D78-08D6-7D3F8495B0B4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20:35.925" v="696" actId="113"/>
          <ac:spMkLst>
            <pc:docMk/>
            <pc:sldMk cId="2746076724" sldId="286"/>
            <ac:spMk id="7" creationId="{CCB2B1AC-5376-244E-73E8-3DB9EDFFF177}"/>
          </ac:spMkLst>
        </pc:spChg>
        <pc:spChg chg="add">
          <ac:chgData name="장경은/임베디드시스템공학과" userId="1c4bfb4c-6a62-4cb7-b844-338310cd68bc" providerId="ADAL" clId="{3BA7C56D-86BD-4985-B8BA-F109EB103A89}" dt="2024-11-06T13:17:44.165" v="204"/>
          <ac:spMkLst>
            <pc:docMk/>
            <pc:sldMk cId="2746076724" sldId="286"/>
            <ac:spMk id="9" creationId="{859778C2-34AE-6745-B967-64F67670DC20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40:52.526" v="1485" actId="20577"/>
          <ac:spMkLst>
            <pc:docMk/>
            <pc:sldMk cId="2746076724" sldId="286"/>
            <ac:spMk id="11" creationId="{CA831491-AF53-7B4C-5478-8C074C717CFE}"/>
          </ac:spMkLst>
        </pc:spChg>
        <pc:picChg chg="del mod">
          <ac:chgData name="장경은/임베디드시스템공학과" userId="1c4bfb4c-6a62-4cb7-b844-338310cd68bc" providerId="ADAL" clId="{3BA7C56D-86BD-4985-B8BA-F109EB103A89}" dt="2024-11-06T13:13:09.824" v="23" actId="478"/>
          <ac:picMkLst>
            <pc:docMk/>
            <pc:sldMk cId="2746076724" sldId="286"/>
            <ac:picMk id="2" creationId="{0CA5E5A3-D946-48A1-B97A-E2A0D64F2E7A}"/>
          </ac:picMkLst>
        </pc:picChg>
        <pc:picChg chg="mod">
          <ac:chgData name="장경은/임베디드시스템공학과" userId="1c4bfb4c-6a62-4cb7-b844-338310cd68bc" providerId="ADAL" clId="{3BA7C56D-86BD-4985-B8BA-F109EB103A89}" dt="2024-11-06T13:20:48.271" v="698" actId="1076"/>
          <ac:picMkLst>
            <pc:docMk/>
            <pc:sldMk cId="2746076724" sldId="286"/>
            <ac:picMk id="3" creationId="{C562E8E3-8BA8-F4A6-09E4-377713303082}"/>
          </ac:picMkLst>
        </pc:picChg>
        <pc:picChg chg="add del mod modCrop">
          <ac:chgData name="장경은/임베디드시스템공학과" userId="1c4bfb4c-6a62-4cb7-b844-338310cd68bc" providerId="ADAL" clId="{3BA7C56D-86BD-4985-B8BA-F109EB103A89}" dt="2024-11-06T13:15:44.470" v="202" actId="478"/>
          <ac:picMkLst>
            <pc:docMk/>
            <pc:sldMk cId="2746076724" sldId="286"/>
            <ac:picMk id="8" creationId="{4CE9B3CA-D525-FC16-4764-14640F35C3E0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3:21:18.361" v="706" actId="1076"/>
          <ac:picMkLst>
            <pc:docMk/>
            <pc:sldMk cId="2746076724" sldId="286"/>
            <ac:picMk id="10" creationId="{050F73ED-D0A7-E89A-EC5E-9959F76A138A}"/>
          </ac:picMkLst>
        </pc:picChg>
      </pc:sldChg>
      <pc:sldChg chg="addSp delSp modSp mod">
        <pc:chgData name="장경은/임베디드시스템공학과" userId="1c4bfb4c-6a62-4cb7-b844-338310cd68bc" providerId="ADAL" clId="{3BA7C56D-86BD-4985-B8BA-F109EB103A89}" dt="2024-11-07T04:54:43.923" v="3450" actId="113"/>
        <pc:sldMkLst>
          <pc:docMk/>
          <pc:sldMk cId="1520029374" sldId="287"/>
        </pc:sldMkLst>
        <pc:spChg chg="add mod">
          <ac:chgData name="장경은/임베디드시스템공학과" userId="1c4bfb4c-6a62-4cb7-b844-338310cd68bc" providerId="ADAL" clId="{3BA7C56D-86BD-4985-B8BA-F109EB103A89}" dt="2024-11-06T13:36:48.441" v="1201" actId="20577"/>
          <ac:spMkLst>
            <pc:docMk/>
            <pc:sldMk cId="1520029374" sldId="287"/>
            <ac:spMk id="2" creationId="{EEC631A6-3104-EA01-4567-69269000CFA5}"/>
          </ac:spMkLst>
        </pc:spChg>
        <pc:spChg chg="del">
          <ac:chgData name="장경은/임베디드시스템공학과" userId="1c4bfb4c-6a62-4cb7-b844-338310cd68bc" providerId="ADAL" clId="{3BA7C56D-86BD-4985-B8BA-F109EB103A89}" dt="2024-11-06T13:36:41.012" v="1184" actId="478"/>
          <ac:spMkLst>
            <pc:docMk/>
            <pc:sldMk cId="1520029374" sldId="287"/>
            <ac:spMk id="3" creationId="{2AE4A116-1476-58F3-EB86-5A319DFCE542}"/>
          </ac:spMkLst>
        </pc:spChg>
        <pc:spChg chg="del">
          <ac:chgData name="장경은/임베디드시스템공학과" userId="1c4bfb4c-6a62-4cb7-b844-338310cd68bc" providerId="ADAL" clId="{3BA7C56D-86BD-4985-B8BA-F109EB103A89}" dt="2024-11-06T14:39:27.384" v="3328" actId="478"/>
          <ac:spMkLst>
            <pc:docMk/>
            <pc:sldMk cId="1520029374" sldId="287"/>
            <ac:spMk id="4" creationId="{7554043B-78B2-C911-26B7-2E2060F00395}"/>
          </ac:spMkLst>
        </pc:spChg>
        <pc:spChg chg="add mod">
          <ac:chgData name="장경은/임베디드시스템공학과" userId="1c4bfb4c-6a62-4cb7-b844-338310cd68bc" providerId="ADAL" clId="{3BA7C56D-86BD-4985-B8BA-F109EB103A89}" dt="2024-11-07T04:54:43.923" v="3450" actId="113"/>
          <ac:spMkLst>
            <pc:docMk/>
            <pc:sldMk cId="1520029374" sldId="287"/>
            <ac:spMk id="5" creationId="{69DBABA1-826C-13F5-1F1E-64D8D7BD16BE}"/>
          </ac:spMkLst>
        </pc:spChg>
        <pc:spChg chg="add">
          <ac:chgData name="장경은/임베디드시스템공학과" userId="1c4bfb4c-6a62-4cb7-b844-338310cd68bc" providerId="ADAL" clId="{3BA7C56D-86BD-4985-B8BA-F109EB103A89}" dt="2024-11-06T13:48:28.211" v="1732"/>
          <ac:spMkLst>
            <pc:docMk/>
            <pc:sldMk cId="1520029374" sldId="287"/>
            <ac:spMk id="6" creationId="{1669EC4C-DC98-A87D-5D99-5455A9B35EDE}"/>
          </ac:spMkLst>
        </pc:spChg>
        <pc:spChg chg="add">
          <ac:chgData name="장경은/임베디드시스템공학과" userId="1c4bfb4c-6a62-4cb7-b844-338310cd68bc" providerId="ADAL" clId="{3BA7C56D-86BD-4985-B8BA-F109EB103A89}" dt="2024-11-06T13:48:51.186" v="1737"/>
          <ac:spMkLst>
            <pc:docMk/>
            <pc:sldMk cId="1520029374" sldId="287"/>
            <ac:spMk id="8" creationId="{E77728A1-F609-5B33-5151-1577325F9682}"/>
          </ac:spMkLst>
        </pc:spChg>
        <pc:spChg chg="add">
          <ac:chgData name="장경은/임베디드시스템공학과" userId="1c4bfb4c-6a62-4cb7-b844-338310cd68bc" providerId="ADAL" clId="{3BA7C56D-86BD-4985-B8BA-F109EB103A89}" dt="2024-11-06T13:49:22.004" v="1744"/>
          <ac:spMkLst>
            <pc:docMk/>
            <pc:sldMk cId="1520029374" sldId="287"/>
            <ac:spMk id="12" creationId="{F2C702CA-4A54-8944-D3E9-77D3C68F95D0}"/>
          </ac:spMkLst>
        </pc:spChg>
        <pc:spChg chg="del mod">
          <ac:chgData name="장경은/임베디드시스템공학과" userId="1c4bfb4c-6a62-4cb7-b844-338310cd68bc" providerId="ADAL" clId="{3BA7C56D-86BD-4985-B8BA-F109EB103A89}" dt="2024-11-06T14:03:10.698" v="2297" actId="478"/>
          <ac:spMkLst>
            <pc:docMk/>
            <pc:sldMk cId="1520029374" sldId="287"/>
            <ac:spMk id="13" creationId="{3A1ED42A-6100-1306-589A-3B88284C0294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56:41.753" v="2032" actId="113"/>
          <ac:spMkLst>
            <pc:docMk/>
            <pc:sldMk cId="1520029374" sldId="287"/>
            <ac:spMk id="15" creationId="{E4E6370B-1255-B9A6-3E1C-AB1A3F5AD9FC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51:45.700" v="1804"/>
          <ac:spMkLst>
            <pc:docMk/>
            <pc:sldMk cId="1520029374" sldId="287"/>
            <ac:spMk id="16" creationId="{D084E5B9-F628-9666-5BCE-888288067D68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9:31.522" v="3330" actId="478"/>
          <ac:spMkLst>
            <pc:docMk/>
            <pc:sldMk cId="1520029374" sldId="287"/>
            <ac:spMk id="18" creationId="{8EDE7F6B-2A56-9C10-1FB4-5A2599A95B37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9:27.627" v="3329"/>
          <ac:spMkLst>
            <pc:docMk/>
            <pc:sldMk cId="1520029374" sldId="287"/>
            <ac:spMk id="19" creationId="{42C0FB8E-6040-4581-2243-26A63FF23268}"/>
          </ac:spMkLst>
        </pc:spChg>
        <pc:picChg chg="add mod">
          <ac:chgData name="장경은/임베디드시스템공학과" userId="1c4bfb4c-6a62-4cb7-b844-338310cd68bc" providerId="ADAL" clId="{3BA7C56D-86BD-4985-B8BA-F109EB103A89}" dt="2024-11-06T13:56:32.654" v="2030" actId="1076"/>
          <ac:picMkLst>
            <pc:docMk/>
            <pc:sldMk cId="1520029374" sldId="287"/>
            <ac:picMk id="7" creationId="{4E67B2C8-F318-920C-FFFC-1D3253206A9A}"/>
          </ac:picMkLst>
        </pc:picChg>
        <pc:picChg chg="del mod modCrop">
          <ac:chgData name="장경은/임베디드시스템공학과" userId="1c4bfb4c-6a62-4cb7-b844-338310cd68bc" providerId="ADAL" clId="{3BA7C56D-86BD-4985-B8BA-F109EB103A89}" dt="2024-11-06T13:55:14.828" v="1919" actId="478"/>
          <ac:picMkLst>
            <pc:docMk/>
            <pc:sldMk cId="1520029374" sldId="287"/>
            <ac:picMk id="9" creationId="{1D74A3FE-0959-33A8-5F33-D04D2BF76792}"/>
          </ac:picMkLst>
        </pc:picChg>
        <pc:picChg chg="del">
          <ac:chgData name="장경은/임베디드시스템공학과" userId="1c4bfb4c-6a62-4cb7-b844-338310cd68bc" providerId="ADAL" clId="{3BA7C56D-86BD-4985-B8BA-F109EB103A89}" dt="2024-11-06T13:35:55.745" v="1173" actId="478"/>
          <ac:picMkLst>
            <pc:docMk/>
            <pc:sldMk cId="1520029374" sldId="287"/>
            <ac:picMk id="10" creationId="{880214BC-88AA-2045-FA29-53B54BFECB72}"/>
          </ac:picMkLst>
        </pc:picChg>
        <pc:picChg chg="add del mod">
          <ac:chgData name="장경은/임베디드시스템공학과" userId="1c4bfb4c-6a62-4cb7-b844-338310cd68bc" providerId="ADAL" clId="{3BA7C56D-86BD-4985-B8BA-F109EB103A89}" dt="2024-11-06T13:49:21.183" v="1743" actId="478"/>
          <ac:picMkLst>
            <pc:docMk/>
            <pc:sldMk cId="1520029374" sldId="287"/>
            <ac:picMk id="11" creationId="{311E499E-A84F-4C26-7065-0C54DBE65FC3}"/>
          </ac:picMkLst>
        </pc:picChg>
        <pc:picChg chg="add mod modCrop">
          <ac:chgData name="장경은/임베디드시스템공학과" userId="1c4bfb4c-6a62-4cb7-b844-338310cd68bc" providerId="ADAL" clId="{3BA7C56D-86BD-4985-B8BA-F109EB103A89}" dt="2024-11-06T13:53:48.742" v="1843" actId="732"/>
          <ac:picMkLst>
            <pc:docMk/>
            <pc:sldMk cId="1520029374" sldId="287"/>
            <ac:picMk id="14" creationId="{20B9A43A-D619-ACCC-ABF5-FF62F3C043C4}"/>
          </ac:picMkLst>
        </pc:picChg>
      </pc:sldChg>
      <pc:sldChg chg="del">
        <pc:chgData name="장경은/임베디드시스템공학과" userId="1c4bfb4c-6a62-4cb7-b844-338310cd68bc" providerId="ADAL" clId="{3BA7C56D-86BD-4985-B8BA-F109EB103A89}" dt="2024-11-06T14:19:22.773" v="2592" actId="47"/>
        <pc:sldMkLst>
          <pc:docMk/>
          <pc:sldMk cId="427037691" sldId="288"/>
        </pc:sldMkLst>
      </pc:sldChg>
      <pc:sldChg chg="addSp delSp modSp mod ord modNotesTx">
        <pc:chgData name="장경은/임베디드시스템공학과" userId="1c4bfb4c-6a62-4cb7-b844-338310cd68bc" providerId="ADAL" clId="{3BA7C56D-86BD-4985-B8BA-F109EB103A89}" dt="2024-11-06T14:39:10.998" v="3324" actId="6559"/>
        <pc:sldMkLst>
          <pc:docMk/>
          <pc:sldMk cId="2151370198" sldId="289"/>
        </pc:sldMkLst>
        <pc:spChg chg="del mod">
          <ac:chgData name="장경은/임베디드시스템공학과" userId="1c4bfb4c-6a62-4cb7-b844-338310cd68bc" providerId="ADAL" clId="{3BA7C56D-86BD-4985-B8BA-F109EB103A89}" dt="2024-11-06T14:03:32.547" v="2301" actId="478"/>
          <ac:spMkLst>
            <pc:docMk/>
            <pc:sldMk cId="2151370198" sldId="289"/>
            <ac:spMk id="2" creationId="{C5D0665F-94E0-9832-8731-4E2D78BB12AF}"/>
          </ac:spMkLst>
        </pc:spChg>
        <pc:spChg chg="mod">
          <ac:chgData name="장경은/임베디드시스템공학과" userId="1c4bfb4c-6a62-4cb7-b844-338310cd68bc" providerId="ADAL" clId="{3BA7C56D-86BD-4985-B8BA-F109EB103A89}" dt="2024-11-06T14:39:10.998" v="3324" actId="6559"/>
          <ac:spMkLst>
            <pc:docMk/>
            <pc:sldMk cId="2151370198" sldId="289"/>
            <ac:spMk id="4" creationId="{D1115B49-57DA-3CF4-0DF0-44C9A9E7F589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07:35.741" v="2374"/>
          <ac:spMkLst>
            <pc:docMk/>
            <pc:sldMk cId="2151370198" sldId="289"/>
            <ac:spMk id="6" creationId="{D33E6E6A-2DF2-55CB-4866-9E4D77C58CBB}"/>
          </ac:spMkLst>
        </pc:spChg>
        <pc:spChg chg="del mod">
          <ac:chgData name="장경은/임베디드시스템공학과" userId="1c4bfb4c-6a62-4cb7-b844-338310cd68bc" providerId="ADAL" clId="{3BA7C56D-86BD-4985-B8BA-F109EB103A89}" dt="2024-11-06T14:07:54.473" v="2381"/>
          <ac:spMkLst>
            <pc:docMk/>
            <pc:sldMk cId="2151370198" sldId="289"/>
            <ac:spMk id="12" creationId="{5B3D8E76-2E44-FF6B-7F0F-937E9DA81659}"/>
          </ac:spMkLst>
        </pc:spChg>
        <pc:spChg chg="mod">
          <ac:chgData name="장경은/임베디드시스템공학과" userId="1c4bfb4c-6a62-4cb7-b844-338310cd68bc" providerId="ADAL" clId="{3BA7C56D-86BD-4985-B8BA-F109EB103A89}" dt="2024-11-06T14:14:23.308" v="2431" actId="1076"/>
          <ac:spMkLst>
            <pc:docMk/>
            <pc:sldMk cId="2151370198" sldId="289"/>
            <ac:spMk id="19" creationId="{1D2F301A-56AB-3188-6239-A58B280031B9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08:58.623" v="2389" actId="1076"/>
          <ac:spMkLst>
            <pc:docMk/>
            <pc:sldMk cId="2151370198" sldId="289"/>
            <ac:spMk id="26" creationId="{6CE1D73B-C07B-8360-62F8-6CBE282F40F4}"/>
          </ac:spMkLst>
        </pc:spChg>
        <pc:spChg chg="mod">
          <ac:chgData name="장경은/임베디드시스템공학과" userId="1c4bfb4c-6a62-4cb7-b844-338310cd68bc" providerId="ADAL" clId="{3BA7C56D-86BD-4985-B8BA-F109EB103A89}" dt="2024-11-06T14:06:00.129" v="2330" actId="1076"/>
          <ac:spMkLst>
            <pc:docMk/>
            <pc:sldMk cId="2151370198" sldId="289"/>
            <ac:spMk id="33" creationId="{61DD5B7B-9D0A-9995-C8D3-373582452C38}"/>
          </ac:spMkLst>
        </pc:spChg>
        <pc:spChg chg="del">
          <ac:chgData name="장경은/임베디드시스템공학과" userId="1c4bfb4c-6a62-4cb7-b844-338310cd68bc" providerId="ADAL" clId="{3BA7C56D-86BD-4985-B8BA-F109EB103A89}" dt="2024-11-06T14:06:33.365" v="2340" actId="478"/>
          <ac:spMkLst>
            <pc:docMk/>
            <pc:sldMk cId="2151370198" sldId="289"/>
            <ac:spMk id="35" creationId="{786DCBD1-FE28-D588-99DE-EED0AC5F97D3}"/>
          </ac:spMkLst>
        </pc:spChg>
        <pc:spChg chg="mod">
          <ac:chgData name="장경은/임베디드시스템공학과" userId="1c4bfb4c-6a62-4cb7-b844-338310cd68bc" providerId="ADAL" clId="{3BA7C56D-86BD-4985-B8BA-F109EB103A89}" dt="2024-11-06T14:11:07.587" v="2403" actId="1076"/>
          <ac:spMkLst>
            <pc:docMk/>
            <pc:sldMk cId="2151370198" sldId="289"/>
            <ac:spMk id="41" creationId="{D3CBB792-9DB5-810E-5750-7C176EFAA653}"/>
          </ac:spMkLst>
        </pc:spChg>
        <pc:spChg chg="mod">
          <ac:chgData name="장경은/임베디드시스템공학과" userId="1c4bfb4c-6a62-4cb7-b844-338310cd68bc" providerId="ADAL" clId="{3BA7C56D-86BD-4985-B8BA-F109EB103A89}" dt="2024-11-06T14:14:28.810" v="2432" actId="1076"/>
          <ac:spMkLst>
            <pc:docMk/>
            <pc:sldMk cId="2151370198" sldId="289"/>
            <ac:spMk id="45" creationId="{294F192A-3496-F131-E883-D54D42385819}"/>
          </ac:spMkLst>
        </pc:spChg>
        <pc:spChg chg="del">
          <ac:chgData name="장경은/임베디드시스템공학과" userId="1c4bfb4c-6a62-4cb7-b844-338310cd68bc" providerId="ADAL" clId="{3BA7C56D-86BD-4985-B8BA-F109EB103A89}" dt="2024-11-06T14:05:53.370" v="2328" actId="478"/>
          <ac:spMkLst>
            <pc:docMk/>
            <pc:sldMk cId="2151370198" sldId="289"/>
            <ac:spMk id="53" creationId="{7D100186-BC0F-587D-BD00-072B2523B8CA}"/>
          </ac:spMkLst>
        </pc:spChg>
        <pc:spChg chg="del">
          <ac:chgData name="장경은/임베디드시스템공학과" userId="1c4bfb4c-6a62-4cb7-b844-338310cd68bc" providerId="ADAL" clId="{3BA7C56D-86BD-4985-B8BA-F109EB103A89}" dt="2024-11-06T14:05:53.370" v="2328" actId="478"/>
          <ac:spMkLst>
            <pc:docMk/>
            <pc:sldMk cId="2151370198" sldId="289"/>
            <ac:spMk id="55" creationId="{3921B4C8-B832-591D-86F9-9C64CF76746B}"/>
          </ac:spMkLst>
        </pc:spChg>
        <pc:grpChg chg="add mod">
          <ac:chgData name="장경은/임베디드시스템공학과" userId="1c4bfb4c-6a62-4cb7-b844-338310cd68bc" providerId="ADAL" clId="{3BA7C56D-86BD-4985-B8BA-F109EB103A89}" dt="2024-11-06T14:09:35.387" v="2397" actId="14100"/>
          <ac:grpSpMkLst>
            <pc:docMk/>
            <pc:sldMk cId="2151370198" sldId="289"/>
            <ac:grpSpMk id="9" creationId="{388C9086-A59A-9BAD-8DA6-E978F2ED54F7}"/>
          </ac:grpSpMkLst>
        </pc:grpChg>
        <pc:grpChg chg="add del mod">
          <ac:chgData name="장경은/임베디드시스템공학과" userId="1c4bfb4c-6a62-4cb7-b844-338310cd68bc" providerId="ADAL" clId="{3BA7C56D-86BD-4985-B8BA-F109EB103A89}" dt="2024-11-06T14:06:31.484" v="2339" actId="478"/>
          <ac:grpSpMkLst>
            <pc:docMk/>
            <pc:sldMk cId="2151370198" sldId="289"/>
            <ac:grpSpMk id="20" creationId="{0ED71DC6-D53D-26B9-3E15-8BC3F8C2AC94}"/>
          </ac:grpSpMkLst>
        </pc:grpChg>
        <pc:grpChg chg="add del mod">
          <ac:chgData name="장경은/임베디드시스템공학과" userId="1c4bfb4c-6a62-4cb7-b844-338310cd68bc" providerId="ADAL" clId="{3BA7C56D-86BD-4985-B8BA-F109EB103A89}" dt="2024-11-06T14:08:36.806" v="2385" actId="478"/>
          <ac:grpSpMkLst>
            <pc:docMk/>
            <pc:sldMk cId="2151370198" sldId="289"/>
            <ac:grpSpMk id="28" creationId="{1DA9B914-E2E2-75CA-5676-3BBDCD8A7FBE}"/>
          </ac:grpSpMkLst>
        </pc:grpChg>
        <pc:grpChg chg="add mod">
          <ac:chgData name="장경은/임베디드시스템공학과" userId="1c4bfb4c-6a62-4cb7-b844-338310cd68bc" providerId="ADAL" clId="{3BA7C56D-86BD-4985-B8BA-F109EB103A89}" dt="2024-11-06T14:08:52.473" v="2388" actId="14100"/>
          <ac:grpSpMkLst>
            <pc:docMk/>
            <pc:sldMk cId="2151370198" sldId="289"/>
            <ac:grpSpMk id="42" creationId="{75BF7148-00D0-CD1F-9232-8630BFBA82CE}"/>
          </ac:grpSpMkLst>
        </pc:grpChg>
        <pc:picChg chg="mod">
          <ac:chgData name="장경은/임베디드시스템공학과" userId="1c4bfb4c-6a62-4cb7-b844-338310cd68bc" providerId="ADAL" clId="{3BA7C56D-86BD-4985-B8BA-F109EB103A89}" dt="2024-11-06T14:10:39.111" v="2400" actId="1582"/>
          <ac:picMkLst>
            <pc:docMk/>
            <pc:sldMk cId="2151370198" sldId="289"/>
            <ac:picMk id="3" creationId="{57BAAFA8-0C8D-582F-7735-15D0FEDFD443}"/>
          </ac:picMkLst>
        </pc:picChg>
        <pc:picChg chg="mod">
          <ac:chgData name="장경은/임베디드시스템공학과" userId="1c4bfb4c-6a62-4cb7-b844-338310cd68bc" providerId="ADAL" clId="{3BA7C56D-86BD-4985-B8BA-F109EB103A89}" dt="2024-11-06T14:10:39.111" v="2400" actId="1582"/>
          <ac:picMkLst>
            <pc:docMk/>
            <pc:sldMk cId="2151370198" sldId="289"/>
            <ac:picMk id="5" creationId="{77FB3BA0-AFC1-04BD-36FA-66B55ADD810B}"/>
          </ac:picMkLst>
        </pc:picChg>
        <pc:picChg chg="mod">
          <ac:chgData name="장경은/임베디드시스템공학과" userId="1c4bfb4c-6a62-4cb7-b844-338310cd68bc" providerId="ADAL" clId="{3BA7C56D-86BD-4985-B8BA-F109EB103A89}" dt="2024-11-06T14:34:06.784" v="3218" actId="1076"/>
          <ac:picMkLst>
            <pc:docMk/>
            <pc:sldMk cId="2151370198" sldId="289"/>
            <ac:picMk id="8" creationId="{2DC9E986-68E7-56B0-B9AE-8850057338E2}"/>
          </ac:picMkLst>
        </pc:picChg>
        <pc:picChg chg="mod">
          <ac:chgData name="장경은/임베디드시스템공학과" userId="1c4bfb4c-6a62-4cb7-b844-338310cd68bc" providerId="ADAL" clId="{3BA7C56D-86BD-4985-B8BA-F109EB103A89}" dt="2024-11-06T14:10:55.825" v="2401" actId="1440"/>
          <ac:picMkLst>
            <pc:docMk/>
            <pc:sldMk cId="2151370198" sldId="289"/>
            <ac:picMk id="10" creationId="{5CA545BB-06FC-41C0-7492-E9EF50D3D681}"/>
          </ac:picMkLst>
        </pc:picChg>
        <pc:picChg chg="mod">
          <ac:chgData name="장경은/임베디드시스템공학과" userId="1c4bfb4c-6a62-4cb7-b844-338310cd68bc" providerId="ADAL" clId="{3BA7C56D-86BD-4985-B8BA-F109EB103A89}" dt="2024-11-06T14:06:24.989" v="2337"/>
          <ac:picMkLst>
            <pc:docMk/>
            <pc:sldMk cId="2151370198" sldId="289"/>
            <ac:picMk id="22" creationId="{8F03A6EE-5642-FDC6-4DCB-6BE3C8806579}"/>
          </ac:picMkLst>
        </pc:picChg>
        <pc:picChg chg="mod">
          <ac:chgData name="장경은/임베디드시스템공학과" userId="1c4bfb4c-6a62-4cb7-b844-338310cd68bc" providerId="ADAL" clId="{3BA7C56D-86BD-4985-B8BA-F109EB103A89}" dt="2024-11-06T14:06:24.989" v="2337"/>
          <ac:picMkLst>
            <pc:docMk/>
            <pc:sldMk cId="2151370198" sldId="289"/>
            <ac:picMk id="24" creationId="{86ED08DF-0665-2EAC-C06F-D12277E85D4D}"/>
          </ac:picMkLst>
        </pc:picChg>
        <pc:picChg chg="mod">
          <ac:chgData name="장경은/임베디드시스템공학과" userId="1c4bfb4c-6a62-4cb7-b844-338310cd68bc" providerId="ADAL" clId="{3BA7C56D-86BD-4985-B8BA-F109EB103A89}" dt="2024-11-06T14:06:37.510" v="2341"/>
          <ac:picMkLst>
            <pc:docMk/>
            <pc:sldMk cId="2151370198" sldId="289"/>
            <ac:picMk id="30" creationId="{209C5F29-27FA-88A2-E425-5F33240BE81D}"/>
          </ac:picMkLst>
        </pc:picChg>
        <pc:picChg chg="mod">
          <ac:chgData name="장경은/임베디드시스템공학과" userId="1c4bfb4c-6a62-4cb7-b844-338310cd68bc" providerId="ADAL" clId="{3BA7C56D-86BD-4985-B8BA-F109EB103A89}" dt="2024-11-06T14:06:37.510" v="2341"/>
          <ac:picMkLst>
            <pc:docMk/>
            <pc:sldMk cId="2151370198" sldId="289"/>
            <ac:picMk id="32" creationId="{A137583D-0018-81A8-71EE-6B10D2D0F1D1}"/>
          </ac:picMkLst>
        </pc:picChg>
        <pc:picChg chg="mod">
          <ac:chgData name="장경은/임베디드시스템공학과" userId="1c4bfb4c-6a62-4cb7-b844-338310cd68bc" providerId="ADAL" clId="{3BA7C56D-86BD-4985-B8BA-F109EB103A89}" dt="2024-11-06T14:10:32.865" v="2399" actId="1582"/>
          <ac:picMkLst>
            <pc:docMk/>
            <pc:sldMk cId="2151370198" sldId="289"/>
            <ac:picMk id="44" creationId="{524F40C2-9850-0690-D1CC-F61D8D7DF033}"/>
          </ac:picMkLst>
        </pc:picChg>
        <pc:picChg chg="mod">
          <ac:chgData name="장경은/임베디드시스템공학과" userId="1c4bfb4c-6a62-4cb7-b844-338310cd68bc" providerId="ADAL" clId="{3BA7C56D-86BD-4985-B8BA-F109EB103A89}" dt="2024-11-06T14:10:32.865" v="2399" actId="1582"/>
          <ac:picMkLst>
            <pc:docMk/>
            <pc:sldMk cId="2151370198" sldId="289"/>
            <ac:picMk id="46" creationId="{341E6666-7520-11FC-F841-A40074B80C78}"/>
          </ac:picMkLst>
        </pc:picChg>
        <pc:cxnChg chg="mod">
          <ac:chgData name="장경은/임베디드시스템공학과" userId="1c4bfb4c-6a62-4cb7-b844-338310cd68bc" providerId="ADAL" clId="{3BA7C56D-86BD-4985-B8BA-F109EB103A89}" dt="2024-11-06T14:14:23.308" v="2431" actId="1076"/>
          <ac:cxnSpMkLst>
            <pc:docMk/>
            <pc:sldMk cId="2151370198" sldId="289"/>
            <ac:cxnSpMk id="21" creationId="{3C9525FD-684A-5D1D-6860-F2917ABEAC87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14:23.308" v="2431" actId="1076"/>
          <ac:cxnSpMkLst>
            <pc:docMk/>
            <pc:sldMk cId="2151370198" sldId="289"/>
            <ac:cxnSpMk id="23" creationId="{A13CD9E5-E86F-8854-3C31-C5FE37996038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34:50.221" v="3249" actId="208"/>
          <ac:cxnSpMkLst>
            <pc:docMk/>
            <pc:sldMk cId="2151370198" sldId="289"/>
            <ac:cxnSpMk id="37" creationId="{5A2CB760-D087-FDCF-FB84-A2A025B6155F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34:50.221" v="3249" actId="208"/>
          <ac:cxnSpMkLst>
            <pc:docMk/>
            <pc:sldMk cId="2151370198" sldId="289"/>
            <ac:cxnSpMk id="39" creationId="{8645CBEE-094B-966E-37D6-EEDA05E1B7F3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07:13.704" v="2347" actId="14100"/>
          <ac:cxnSpMkLst>
            <pc:docMk/>
            <pc:sldMk cId="2151370198" sldId="289"/>
            <ac:cxnSpMk id="43" creationId="{7A0FB544-BB08-DC7E-E7DB-42DDF3E1AE21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34:50.221" v="3249" actId="208"/>
          <ac:cxnSpMkLst>
            <pc:docMk/>
            <pc:sldMk cId="2151370198" sldId="289"/>
            <ac:cxnSpMk id="49" creationId="{7295A7F5-55DD-9100-1910-5B4D7F001C8C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34:50.221" v="3249" actId="208"/>
          <ac:cxnSpMkLst>
            <pc:docMk/>
            <pc:sldMk cId="2151370198" sldId="289"/>
            <ac:cxnSpMk id="51" creationId="{65477DB6-61BA-4B35-FE8E-A9BB11611B23}"/>
          </ac:cxnSpMkLst>
        </pc:cxnChg>
      </pc:sldChg>
      <pc:sldChg chg="addSp delSp modSp mod">
        <pc:chgData name="장경은/임베디드시스템공학과" userId="1c4bfb4c-6a62-4cb7-b844-338310cd68bc" providerId="ADAL" clId="{3BA7C56D-86BD-4985-B8BA-F109EB103A89}" dt="2024-11-07T04:52:31.969" v="3446" actId="1582"/>
        <pc:sldMkLst>
          <pc:docMk/>
          <pc:sldMk cId="3527033970" sldId="290"/>
        </pc:sldMkLst>
        <pc:spChg chg="mod">
          <ac:chgData name="장경은/임베디드시스템공학과" userId="1c4bfb4c-6a62-4cb7-b844-338310cd68bc" providerId="ADAL" clId="{3BA7C56D-86BD-4985-B8BA-F109EB103A89}" dt="2024-11-06T14:16:26.083" v="2537"/>
          <ac:spMkLst>
            <pc:docMk/>
            <pc:sldMk cId="3527033970" sldId="290"/>
            <ac:spMk id="2" creationId="{1BE6D338-5542-F8ED-D041-ED868AFB44C7}"/>
          </ac:spMkLst>
        </pc:spChg>
        <pc:spChg chg="del mod">
          <ac:chgData name="장경은/임베디드시스템공학과" userId="1c4bfb4c-6a62-4cb7-b844-338310cd68bc" providerId="ADAL" clId="{3BA7C56D-86BD-4985-B8BA-F109EB103A89}" dt="2024-11-06T14:32:38.168" v="3118" actId="478"/>
          <ac:spMkLst>
            <pc:docMk/>
            <pc:sldMk cId="3527033970" sldId="290"/>
            <ac:spMk id="3" creationId="{B44DA3BC-58B0-B0DD-EB1C-1FAC30BDC071}"/>
          </ac:spMkLst>
        </pc:spChg>
        <pc:spChg chg="mod">
          <ac:chgData name="장경은/임베디드시스템공학과" userId="1c4bfb4c-6a62-4cb7-b844-338310cd68bc" providerId="ADAL" clId="{3BA7C56D-86BD-4985-B8BA-F109EB103A89}" dt="2024-11-06T14:12:06.381" v="2415" actId="20577"/>
          <ac:spMkLst>
            <pc:docMk/>
            <pc:sldMk cId="3527033970" sldId="290"/>
            <ac:spMk id="4" creationId="{8DC5FEEA-0FF5-8E50-1CAB-3EB330F6858F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3:06.300" v="3159" actId="20577"/>
          <ac:spMkLst>
            <pc:docMk/>
            <pc:sldMk cId="3527033970" sldId="290"/>
            <ac:spMk id="8" creationId="{F58E53BD-2184-E941-D93B-B8364293C111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42:20.324" v="3366" actId="1076"/>
          <ac:spMkLst>
            <pc:docMk/>
            <pc:sldMk cId="3527033970" sldId="290"/>
            <ac:spMk id="9" creationId="{00787B61-1493-B2D9-2F0C-5C73416FD3FC}"/>
          </ac:spMkLst>
        </pc:spChg>
        <pc:spChg chg="add mod">
          <ac:chgData name="장경은/임베디드시스템공학과" userId="1c4bfb4c-6a62-4cb7-b844-338310cd68bc" providerId="ADAL" clId="{3BA7C56D-86BD-4985-B8BA-F109EB103A89}" dt="2024-11-07T04:49:45.362" v="3413" actId="1076"/>
          <ac:spMkLst>
            <pc:docMk/>
            <pc:sldMk cId="3527033970" sldId="290"/>
            <ac:spMk id="10" creationId="{36B74681-50BF-53CB-EA42-29BDE02F8DA3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42:30.112" v="3369" actId="1076"/>
          <ac:spMkLst>
            <pc:docMk/>
            <pc:sldMk cId="3527033970" sldId="290"/>
            <ac:spMk id="15" creationId="{C23956B8-F82D-024B-E077-908138F4322D}"/>
          </ac:spMkLst>
        </pc:spChg>
        <pc:spChg chg="add mod">
          <ac:chgData name="장경은/임베디드시스템공학과" userId="1c4bfb4c-6a62-4cb7-b844-338310cd68bc" providerId="ADAL" clId="{3BA7C56D-86BD-4985-B8BA-F109EB103A89}" dt="2024-11-07T04:52:31.969" v="3446" actId="1582"/>
          <ac:spMkLst>
            <pc:docMk/>
            <pc:sldMk cId="3527033970" sldId="290"/>
            <ac:spMk id="35" creationId="{8995F8BD-AC97-542B-02B2-638F2E09B590}"/>
          </ac:spMkLst>
        </pc:spChg>
        <pc:grpChg chg="add del mod">
          <ac:chgData name="장경은/임베디드시스템공학과" userId="1c4bfb4c-6a62-4cb7-b844-338310cd68bc" providerId="ADAL" clId="{3BA7C56D-86BD-4985-B8BA-F109EB103A89}" dt="2024-11-06T14:18:46.076" v="2554" actId="165"/>
          <ac:grpSpMkLst>
            <pc:docMk/>
            <pc:sldMk cId="3527033970" sldId="290"/>
            <ac:grpSpMk id="7" creationId="{B535FE3F-F812-C231-7CC3-FE54A67050E5}"/>
          </ac:grpSpMkLst>
        </pc:grpChg>
        <pc:picChg chg="add mod">
          <ac:chgData name="장경은/임베디드시스템공학과" userId="1c4bfb4c-6a62-4cb7-b844-338310cd68bc" providerId="ADAL" clId="{3BA7C56D-86BD-4985-B8BA-F109EB103A89}" dt="2024-11-07T04:48:19.752" v="3402" actId="1076"/>
          <ac:picMkLst>
            <pc:docMk/>
            <pc:sldMk cId="3527033970" sldId="290"/>
            <ac:picMk id="5" creationId="{9721E9B4-194E-04D3-0235-7F21F6EA8403}"/>
          </ac:picMkLst>
        </pc:picChg>
        <pc:picChg chg="del mod topLvl">
          <ac:chgData name="장경은/임베디드시스템공학과" userId="1c4bfb4c-6a62-4cb7-b844-338310cd68bc" providerId="ADAL" clId="{3BA7C56D-86BD-4985-B8BA-F109EB103A89}" dt="2024-11-06T14:23:40.190" v="2709" actId="21"/>
          <ac:picMkLst>
            <pc:docMk/>
            <pc:sldMk cId="3527033970" sldId="290"/>
            <ac:picMk id="5" creationId="{DE94823C-5F9B-C333-B196-31EF01714D09}"/>
          </ac:picMkLst>
        </pc:picChg>
        <pc:picChg chg="del mod topLvl">
          <ac:chgData name="장경은/임베디드시스템공학과" userId="1c4bfb4c-6a62-4cb7-b844-338310cd68bc" providerId="ADAL" clId="{3BA7C56D-86BD-4985-B8BA-F109EB103A89}" dt="2024-11-06T14:23:40.190" v="2709" actId="21"/>
          <ac:picMkLst>
            <pc:docMk/>
            <pc:sldMk cId="3527033970" sldId="290"/>
            <ac:picMk id="6" creationId="{99CF1AF1-ECBC-CB34-A3F4-CF0359A009F7}"/>
          </ac:picMkLst>
        </pc:picChg>
        <pc:picChg chg="add mod">
          <ac:chgData name="장경은/임베디드시스템공학과" userId="1c4bfb4c-6a62-4cb7-b844-338310cd68bc" providerId="ADAL" clId="{3BA7C56D-86BD-4985-B8BA-F109EB103A89}" dt="2024-11-07T04:51:49.990" v="3442" actId="14100"/>
          <ac:picMkLst>
            <pc:docMk/>
            <pc:sldMk cId="3527033970" sldId="290"/>
            <ac:picMk id="7" creationId="{77F17565-AA58-FD9D-954F-240883BD4103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4:42:20.324" v="3366" actId="1076"/>
          <ac:picMkLst>
            <pc:docMk/>
            <pc:sldMk cId="3527033970" sldId="290"/>
            <ac:picMk id="12" creationId="{99CF1AF1-ECBC-CB34-A3F4-CF0359A009F7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4:32:44.133" v="3119" actId="1076"/>
          <ac:picMkLst>
            <pc:docMk/>
            <pc:sldMk cId="3527033970" sldId="290"/>
            <ac:picMk id="13" creationId="{DE94823C-5F9B-C333-B196-31EF01714D09}"/>
          </ac:picMkLst>
        </pc:picChg>
        <pc:picChg chg="add del mod">
          <ac:chgData name="장경은/임베디드시스템공학과" userId="1c4bfb4c-6a62-4cb7-b844-338310cd68bc" providerId="ADAL" clId="{3BA7C56D-86BD-4985-B8BA-F109EB103A89}" dt="2024-11-07T04:47:16.356" v="3387" actId="478"/>
          <ac:picMkLst>
            <pc:docMk/>
            <pc:sldMk cId="3527033970" sldId="290"/>
            <ac:picMk id="14" creationId="{8646F797-FE97-68F3-3F2B-4AEFC2C6FCB3}"/>
          </ac:picMkLst>
        </pc:picChg>
        <pc:cxnChg chg="add mod">
          <ac:chgData name="장경은/임베디드시스템공학과" userId="1c4bfb4c-6a62-4cb7-b844-338310cd68bc" providerId="ADAL" clId="{3BA7C56D-86BD-4985-B8BA-F109EB103A89}" dt="2024-11-07T04:51:43.908" v="3441" actId="14100"/>
          <ac:cxnSpMkLst>
            <pc:docMk/>
            <pc:sldMk cId="3527033970" sldId="290"/>
            <ac:cxnSpMk id="16" creationId="{11230205-272F-76DC-E3DD-4E25DFE27AFF}"/>
          </ac:cxnSpMkLst>
        </pc:cxnChg>
        <pc:cxnChg chg="add mod">
          <ac:chgData name="장경은/임베디드시스템공학과" userId="1c4bfb4c-6a62-4cb7-b844-338310cd68bc" providerId="ADAL" clId="{3BA7C56D-86BD-4985-B8BA-F109EB103A89}" dt="2024-11-07T04:51:10.091" v="3433" actId="1582"/>
          <ac:cxnSpMkLst>
            <pc:docMk/>
            <pc:sldMk cId="3527033970" sldId="290"/>
            <ac:cxnSpMk id="18" creationId="{AABEFC0F-C229-4263-290A-EE368E033685}"/>
          </ac:cxnSpMkLst>
        </pc:cxnChg>
      </pc:sldChg>
      <pc:sldChg chg="del">
        <pc:chgData name="장경은/임베디드시스템공학과" userId="1c4bfb4c-6a62-4cb7-b844-338310cd68bc" providerId="ADAL" clId="{3BA7C56D-86BD-4985-B8BA-F109EB103A89}" dt="2024-11-06T14:19:23.081" v="2593" actId="47"/>
        <pc:sldMkLst>
          <pc:docMk/>
          <pc:sldMk cId="4250534475" sldId="293"/>
        </pc:sldMkLst>
      </pc:sldChg>
      <pc:sldChg chg="modSp mod ord">
        <pc:chgData name="장경은/임베디드시스템공학과" userId="1c4bfb4c-6a62-4cb7-b844-338310cd68bc" providerId="ADAL" clId="{3BA7C56D-86BD-4985-B8BA-F109EB103A89}" dt="2024-11-07T04:53:01.062" v="3449" actId="400"/>
        <pc:sldMkLst>
          <pc:docMk/>
          <pc:sldMk cId="3069699350" sldId="294"/>
        </pc:sldMkLst>
        <pc:spChg chg="mod">
          <ac:chgData name="장경은/임베디드시스템공학과" userId="1c4bfb4c-6a62-4cb7-b844-338310cd68bc" providerId="ADAL" clId="{3BA7C56D-86BD-4985-B8BA-F109EB103A89}" dt="2024-11-07T04:53:01.062" v="3449" actId="400"/>
          <ac:spMkLst>
            <pc:docMk/>
            <pc:sldMk cId="3069699350" sldId="294"/>
            <ac:spMk id="4" creationId="{E6AC99E8-DC7A-37A4-CB13-CF00EBD26D04}"/>
          </ac:spMkLst>
        </pc:spChg>
        <pc:spChg chg="mod">
          <ac:chgData name="장경은/임베디드시스템공학과" userId="1c4bfb4c-6a62-4cb7-b844-338310cd68bc" providerId="ADAL" clId="{3BA7C56D-86BD-4985-B8BA-F109EB103A89}" dt="2024-11-06T14:40:14.994" v="3360"/>
          <ac:spMkLst>
            <pc:docMk/>
            <pc:sldMk cId="3069699350" sldId="294"/>
            <ac:spMk id="7" creationId="{BE7C38D5-3A59-BEBD-9B14-B7577271CDD3}"/>
          </ac:spMkLst>
        </pc:spChg>
      </pc:sldChg>
      <pc:sldChg chg="del">
        <pc:chgData name="장경은/임베디드시스템공학과" userId="1c4bfb4c-6a62-4cb7-b844-338310cd68bc" providerId="ADAL" clId="{3BA7C56D-86BD-4985-B8BA-F109EB103A89}" dt="2024-11-06T14:19:23.906" v="2595" actId="47"/>
        <pc:sldMkLst>
          <pc:docMk/>
          <pc:sldMk cId="614272397" sldId="297"/>
        </pc:sldMkLst>
      </pc:sldChg>
      <pc:sldChg chg="del">
        <pc:chgData name="장경은/임베디드시스템공학과" userId="1c4bfb4c-6a62-4cb7-b844-338310cd68bc" providerId="ADAL" clId="{3BA7C56D-86BD-4985-B8BA-F109EB103A89}" dt="2024-11-06T14:19:23.481" v="2594" actId="47"/>
        <pc:sldMkLst>
          <pc:docMk/>
          <pc:sldMk cId="4124100020" sldId="298"/>
        </pc:sldMkLst>
      </pc:sldChg>
      <pc:sldChg chg="addSp delSp modSp mod modNotesTx">
        <pc:chgData name="장경은/임베디드시스템공학과" userId="1c4bfb4c-6a62-4cb7-b844-338310cd68bc" providerId="ADAL" clId="{3BA7C56D-86BD-4985-B8BA-F109EB103A89}" dt="2024-11-06T14:39:45.371" v="3334"/>
        <pc:sldMkLst>
          <pc:docMk/>
          <pc:sldMk cId="2726345212" sldId="313"/>
        </pc:sldMkLst>
        <pc:spChg chg="del">
          <ac:chgData name="장경은/임베디드시스템공학과" userId="1c4bfb4c-6a62-4cb7-b844-338310cd68bc" providerId="ADAL" clId="{3BA7C56D-86BD-4985-B8BA-F109EB103A89}" dt="2024-11-06T14:39:42.968" v="3332" actId="478"/>
          <ac:spMkLst>
            <pc:docMk/>
            <pc:sldMk cId="2726345212" sldId="313"/>
            <ac:spMk id="4" creationId="{10046BD8-F083-B2EE-D01C-4BBF981B1B64}"/>
          </ac:spMkLst>
        </pc:spChg>
        <pc:spChg chg="del mod">
          <ac:chgData name="장경은/임베디드시스템공학과" userId="1c4bfb4c-6a62-4cb7-b844-338310cd68bc" providerId="ADAL" clId="{3BA7C56D-86BD-4985-B8BA-F109EB103A89}" dt="2024-11-06T13:26:02.193" v="858" actId="478"/>
          <ac:spMkLst>
            <pc:docMk/>
            <pc:sldMk cId="2726345212" sldId="313"/>
            <ac:spMk id="5" creationId="{1958F288-4416-3941-813F-1507F923D893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36:37.072" v="1183" actId="20577"/>
          <ac:spMkLst>
            <pc:docMk/>
            <pc:sldMk cId="2726345212" sldId="313"/>
            <ac:spMk id="8" creationId="{9BB6EED3-A93E-02DA-05DD-D944A188E8B0}"/>
          </ac:spMkLst>
        </pc:spChg>
        <pc:spChg chg="del mod">
          <ac:chgData name="장경은/임베디드시스템공학과" userId="1c4bfb4c-6a62-4cb7-b844-338310cd68bc" providerId="ADAL" clId="{3BA7C56D-86BD-4985-B8BA-F109EB103A89}" dt="2024-11-06T13:33:59.327" v="1170" actId="478"/>
          <ac:spMkLst>
            <pc:docMk/>
            <pc:sldMk cId="2726345212" sldId="313"/>
            <ac:spMk id="9" creationId="{00857973-DEB1-F010-EF8F-219410066CAB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31:20.951" v="1037" actId="20577"/>
          <ac:spMkLst>
            <pc:docMk/>
            <pc:sldMk cId="2726345212" sldId="313"/>
            <ac:spMk id="10" creationId="{3DA9BED5-82E3-B35B-199F-158220BB6405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3:26:14.857" v="862" actId="478"/>
          <ac:spMkLst>
            <pc:docMk/>
            <pc:sldMk cId="2726345212" sldId="313"/>
            <ac:spMk id="11" creationId="{642B8187-C26F-A733-E821-72A5801D5CA4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29:36.068" v="1017" actId="164"/>
          <ac:spMkLst>
            <pc:docMk/>
            <pc:sldMk cId="2726345212" sldId="313"/>
            <ac:spMk id="13" creationId="{0399522B-753A-F74D-0745-BAC6FB45D43D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34:29.714" v="1172" actId="1076"/>
          <ac:spMkLst>
            <pc:docMk/>
            <pc:sldMk cId="2726345212" sldId="313"/>
            <ac:spMk id="15" creationId="{58F0C0C1-C651-FDDF-C07F-53330C4C47EE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13:32.893" v="2426" actId="20577"/>
          <ac:spMkLst>
            <pc:docMk/>
            <pc:sldMk cId="2726345212" sldId="313"/>
            <ac:spMk id="17" creationId="{EAE3A9BA-7FF4-73E4-8986-B5E050644A3F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9:45.146" v="3333" actId="478"/>
          <ac:spMkLst>
            <pc:docMk/>
            <pc:sldMk cId="2726345212" sldId="313"/>
            <ac:spMk id="19" creationId="{70E49954-CE1D-E6AC-592B-A628F0A958E8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9:45.371" v="3334"/>
          <ac:spMkLst>
            <pc:docMk/>
            <pc:sldMk cId="2726345212" sldId="313"/>
            <ac:spMk id="20" creationId="{0056C3F8-7C31-1A17-70A2-F6AC4AC86704}"/>
          </ac:spMkLst>
        </pc:spChg>
        <pc:grpChg chg="add mod">
          <ac:chgData name="장경은/임베디드시스템공학과" userId="1c4bfb4c-6a62-4cb7-b844-338310cd68bc" providerId="ADAL" clId="{3BA7C56D-86BD-4985-B8BA-F109EB103A89}" dt="2024-11-06T13:34:29.714" v="1172" actId="1076"/>
          <ac:grpSpMkLst>
            <pc:docMk/>
            <pc:sldMk cId="2726345212" sldId="313"/>
            <ac:grpSpMk id="14" creationId="{0B1BAD62-0CDA-2295-F942-962E51EC0ED0}"/>
          </ac:grpSpMkLst>
        </pc:grpChg>
        <pc:picChg chg="mod">
          <ac:chgData name="장경은/임베디드시스템공학과" userId="1c4bfb4c-6a62-4cb7-b844-338310cd68bc" providerId="ADAL" clId="{3BA7C56D-86BD-4985-B8BA-F109EB103A89}" dt="2024-11-06T13:24:09.091" v="751" actId="1076"/>
          <ac:picMkLst>
            <pc:docMk/>
            <pc:sldMk cId="2726345212" sldId="313"/>
            <ac:picMk id="2" creationId="{85618AEA-B805-E38D-6027-368AA18C1921}"/>
          </ac:picMkLst>
        </pc:picChg>
        <pc:picChg chg="del mod">
          <ac:chgData name="장경은/임베디드시스템공학과" userId="1c4bfb4c-6a62-4cb7-b844-338310cd68bc" providerId="ADAL" clId="{3BA7C56D-86BD-4985-B8BA-F109EB103A89}" dt="2024-11-06T13:30:53.821" v="1031" actId="478"/>
          <ac:picMkLst>
            <pc:docMk/>
            <pc:sldMk cId="2726345212" sldId="313"/>
            <ac:picMk id="3" creationId="{AE769F88-172F-1ADB-C145-5B57D3FCD97F}"/>
          </ac:picMkLst>
        </pc:picChg>
        <pc:picChg chg="mod">
          <ac:chgData name="장경은/임베디드시스템공학과" userId="1c4bfb4c-6a62-4cb7-b844-338310cd68bc" providerId="ADAL" clId="{3BA7C56D-86BD-4985-B8BA-F109EB103A89}" dt="2024-11-06T13:29:55.917" v="1021" actId="1076"/>
          <ac:picMkLst>
            <pc:docMk/>
            <pc:sldMk cId="2726345212" sldId="313"/>
            <ac:picMk id="6" creationId="{F29C4663-3A35-B9A5-98E0-D61040EC8256}"/>
          </ac:picMkLst>
        </pc:picChg>
        <pc:picChg chg="del mod">
          <ac:chgData name="장경은/임베디드시스템공학과" userId="1c4bfb4c-6a62-4cb7-b844-338310cd68bc" providerId="ADAL" clId="{3BA7C56D-86BD-4985-B8BA-F109EB103A89}" dt="2024-11-06T13:33:52.644" v="1169" actId="478"/>
          <ac:picMkLst>
            <pc:docMk/>
            <pc:sldMk cId="2726345212" sldId="313"/>
            <ac:picMk id="7" creationId="{132A979A-13E3-A2A9-E042-6A99A61B6275}"/>
          </ac:picMkLst>
        </pc:picChg>
      </pc:sldChg>
      <pc:sldChg chg="addSp delSp modSp mod ord">
        <pc:chgData name="장경은/임베디드시스템공학과" userId="1c4bfb4c-6a62-4cb7-b844-338310cd68bc" providerId="ADAL" clId="{3BA7C56D-86BD-4985-B8BA-F109EB103A89}" dt="2024-11-06T14:32:31.272" v="3117" actId="207"/>
        <pc:sldMkLst>
          <pc:docMk/>
          <pc:sldMk cId="3094891783" sldId="314"/>
        </pc:sldMkLst>
        <pc:spChg chg="del">
          <ac:chgData name="장경은/임베디드시스템공학과" userId="1c4bfb4c-6a62-4cb7-b844-338310cd68bc" providerId="ADAL" clId="{3BA7C56D-86BD-4985-B8BA-F109EB103A89}" dt="2024-11-06T14:19:03.854" v="2556" actId="478"/>
          <ac:spMkLst>
            <pc:docMk/>
            <pc:sldMk cId="3094891783" sldId="314"/>
            <ac:spMk id="2" creationId="{AA8E1998-A119-8972-8425-7153502E62FE}"/>
          </ac:spMkLst>
        </pc:spChg>
        <pc:spChg chg="del">
          <ac:chgData name="장경은/임베디드시스템공학과" userId="1c4bfb4c-6a62-4cb7-b844-338310cd68bc" providerId="ADAL" clId="{3BA7C56D-86BD-4985-B8BA-F109EB103A89}" dt="2024-11-06T14:21:21.630" v="2607" actId="478"/>
          <ac:spMkLst>
            <pc:docMk/>
            <pc:sldMk cId="3094891783" sldId="314"/>
            <ac:spMk id="4" creationId="{A6113994-E20E-4702-2F5D-8D76B2A4106D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19:05.606" v="2557" actId="478"/>
          <ac:spMkLst>
            <pc:docMk/>
            <pc:sldMk cId="3094891783" sldId="314"/>
            <ac:spMk id="6" creationId="{2E83902B-3CF4-E1DF-1D1B-187E6F04ACC3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19:09.220" v="2558"/>
          <ac:spMkLst>
            <pc:docMk/>
            <pc:sldMk cId="3094891783" sldId="314"/>
            <ac:spMk id="7" creationId="{4853472A-E5D2-8773-5BB7-74D0E46757D2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2:21.889" v="3116" actId="207"/>
          <ac:spMkLst>
            <pc:docMk/>
            <pc:sldMk cId="3094891783" sldId="314"/>
            <ac:spMk id="8" creationId="{30B21C8E-C87C-6415-8007-F130C117CD8E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19:19.503" v="2591" actId="20577"/>
          <ac:spMkLst>
            <pc:docMk/>
            <pc:sldMk cId="3094891783" sldId="314"/>
            <ac:spMk id="9" creationId="{30CD90E9-44BB-199C-B454-2619FD0EFCA8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1:50.563" v="3111" actId="113"/>
          <ac:spMkLst>
            <pc:docMk/>
            <pc:sldMk cId="3094891783" sldId="314"/>
            <ac:spMk id="10" creationId="{82B092D9-F3A4-1602-4D27-C188B456016C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1:38.842" v="3105" actId="478"/>
          <ac:spMkLst>
            <pc:docMk/>
            <pc:sldMk cId="3094891783" sldId="314"/>
            <ac:spMk id="11" creationId="{B74BBB40-29B6-D3D4-DA48-3B55BEE81C21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6:55.704" v="2799" actId="1076"/>
          <ac:spMkLst>
            <pc:docMk/>
            <pc:sldMk cId="3094891783" sldId="314"/>
            <ac:spMk id="15" creationId="{9027C4F9-F1FA-0C53-67D5-5A1DF9946882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0:43.549" v="3102" actId="164"/>
          <ac:spMkLst>
            <pc:docMk/>
            <pc:sldMk cId="3094891783" sldId="314"/>
            <ac:spMk id="17" creationId="{B003F7DE-0665-C343-6178-F4E8B702E434}"/>
          </ac:spMkLst>
        </pc:spChg>
        <pc:spChg chg="add del">
          <ac:chgData name="장경은/임베디드시스템공학과" userId="1c4bfb4c-6a62-4cb7-b844-338310cd68bc" providerId="ADAL" clId="{3BA7C56D-86BD-4985-B8BA-F109EB103A89}" dt="2024-11-06T14:29:30.889" v="3091" actId="478"/>
          <ac:spMkLst>
            <pc:docMk/>
            <pc:sldMk cId="3094891783" sldId="314"/>
            <ac:spMk id="18" creationId="{6A6CFC85-24F3-4DC2-FC84-51AA21D62F49}"/>
          </ac:spMkLst>
        </pc:spChg>
        <pc:spChg chg="add mod ord">
          <ac:chgData name="장경은/임베디드시스템공학과" userId="1c4bfb4c-6a62-4cb7-b844-338310cd68bc" providerId="ADAL" clId="{3BA7C56D-86BD-4985-B8BA-F109EB103A89}" dt="2024-11-06T14:32:31.272" v="3117" actId="207"/>
          <ac:spMkLst>
            <pc:docMk/>
            <pc:sldMk cId="3094891783" sldId="314"/>
            <ac:spMk id="19" creationId="{75ACDF7A-304D-FFBA-5975-B77EAF622D25}"/>
          </ac:spMkLst>
        </pc:spChg>
        <pc:grpChg chg="add mod">
          <ac:chgData name="장경은/임베디드시스템공학과" userId="1c4bfb4c-6a62-4cb7-b844-338310cd68bc" providerId="ADAL" clId="{3BA7C56D-86BD-4985-B8BA-F109EB103A89}" dt="2024-11-06T14:30:32.860" v="3099" actId="1076"/>
          <ac:grpSpMkLst>
            <pc:docMk/>
            <pc:sldMk cId="3094891783" sldId="314"/>
            <ac:grpSpMk id="16" creationId="{D2B4235C-5DFE-49C3-DBAB-390BFC5D4868}"/>
          </ac:grpSpMkLst>
        </pc:grpChg>
        <pc:grpChg chg="add mod">
          <ac:chgData name="장경은/임베디드시스템공학과" userId="1c4bfb4c-6a62-4cb7-b844-338310cd68bc" providerId="ADAL" clId="{3BA7C56D-86BD-4985-B8BA-F109EB103A89}" dt="2024-11-06T14:30:45.048" v="3103" actId="1076"/>
          <ac:grpSpMkLst>
            <pc:docMk/>
            <pc:sldMk cId="3094891783" sldId="314"/>
            <ac:grpSpMk id="20" creationId="{9E6BDBFD-AD7C-231C-11D0-D5FBE9C1C53E}"/>
          </ac:grpSpMkLst>
        </pc:grpChg>
        <pc:picChg chg="mod">
          <ac:chgData name="장경은/임베디드시스템공학과" userId="1c4bfb4c-6a62-4cb7-b844-338310cd68bc" providerId="ADAL" clId="{3BA7C56D-86BD-4985-B8BA-F109EB103A89}" dt="2024-11-06T14:23:16.252" v="2707" actId="1076"/>
          <ac:picMkLst>
            <pc:docMk/>
            <pc:sldMk cId="3094891783" sldId="314"/>
            <ac:picMk id="5" creationId="{AB993AF8-FAEC-4D5A-4951-9EF4F4190588}"/>
          </ac:picMkLst>
        </pc:picChg>
        <pc:picChg chg="add del mod">
          <ac:chgData name="장경은/임베디드시스템공학과" userId="1c4bfb4c-6a62-4cb7-b844-338310cd68bc" providerId="ADAL" clId="{3BA7C56D-86BD-4985-B8BA-F109EB103A89}" dt="2024-11-06T14:23:44.772" v="2712" actId="21"/>
          <ac:picMkLst>
            <pc:docMk/>
            <pc:sldMk cId="3094891783" sldId="314"/>
            <ac:picMk id="12" creationId="{99CF1AF1-ECBC-CB34-A3F4-CF0359A009F7}"/>
          </ac:picMkLst>
        </pc:picChg>
        <pc:picChg chg="add del mod">
          <ac:chgData name="장경은/임베디드시스템공학과" userId="1c4bfb4c-6a62-4cb7-b844-338310cd68bc" providerId="ADAL" clId="{3BA7C56D-86BD-4985-B8BA-F109EB103A89}" dt="2024-11-06T14:23:44.772" v="2712" actId="21"/>
          <ac:picMkLst>
            <pc:docMk/>
            <pc:sldMk cId="3094891783" sldId="314"/>
            <ac:picMk id="13" creationId="{DE94823C-5F9B-C333-B196-31EF01714D09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4:26:38.236" v="2790" actId="164"/>
          <ac:picMkLst>
            <pc:docMk/>
            <pc:sldMk cId="3094891783" sldId="314"/>
            <ac:picMk id="14" creationId="{98F1ED7C-A6E5-9F33-AF2F-32FA825CA72C}"/>
          </ac:picMkLst>
        </pc:picChg>
      </pc:sldChg>
      <pc:sldChg chg="addSp delSp modSp add mod modNotesTx">
        <pc:chgData name="장경은/임베디드시스템공학과" userId="1c4bfb4c-6a62-4cb7-b844-338310cd68bc" providerId="ADAL" clId="{3BA7C56D-86BD-4985-B8BA-F109EB103A89}" dt="2024-11-06T14:39:24.321" v="3327" actId="478"/>
        <pc:sldMkLst>
          <pc:docMk/>
          <pc:sldMk cId="624198135" sldId="315"/>
        </pc:sldMkLst>
        <pc:spChg chg="add mod">
          <ac:chgData name="장경은/임베디드시스템공학과" userId="1c4bfb4c-6a62-4cb7-b844-338310cd68bc" providerId="ADAL" clId="{3BA7C56D-86BD-4985-B8BA-F109EB103A89}" dt="2024-11-06T13:58:49.162" v="2128" actId="1076"/>
          <ac:spMkLst>
            <pc:docMk/>
            <pc:sldMk cId="624198135" sldId="315"/>
            <ac:spMk id="3" creationId="{770EF112-86F1-576E-5F01-8FA22EE6731D}"/>
          </ac:spMkLst>
        </pc:spChg>
        <pc:spChg chg="del">
          <ac:chgData name="장경은/임베디드시스템공학과" userId="1c4bfb4c-6a62-4cb7-b844-338310cd68bc" providerId="ADAL" clId="{3BA7C56D-86BD-4985-B8BA-F109EB103A89}" dt="2024-11-06T14:39:19.830" v="3325" actId="478"/>
          <ac:spMkLst>
            <pc:docMk/>
            <pc:sldMk cId="624198135" sldId="315"/>
            <ac:spMk id="4" creationId="{90B71C3E-F9AE-9C28-4F78-60D3C520121F}"/>
          </ac:spMkLst>
        </pc:spChg>
        <pc:spChg chg="del">
          <ac:chgData name="장경은/임베디드시스템공학과" userId="1c4bfb4c-6a62-4cb7-b844-338310cd68bc" providerId="ADAL" clId="{3BA7C56D-86BD-4985-B8BA-F109EB103A89}" dt="2024-11-06T13:54:18.489" v="1850" actId="478"/>
          <ac:spMkLst>
            <pc:docMk/>
            <pc:sldMk cId="624198135" sldId="315"/>
            <ac:spMk id="5" creationId="{B8CF773A-4842-52A0-7754-96EC0B95248F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58:27.517" v="2125" actId="1076"/>
          <ac:spMkLst>
            <pc:docMk/>
            <pc:sldMk cId="624198135" sldId="315"/>
            <ac:spMk id="12" creationId="{A4D83352-0C3A-6258-844A-85B5D6191793}"/>
          </ac:spMkLst>
        </pc:spChg>
        <pc:spChg chg="del mod">
          <ac:chgData name="장경은/임베디드시스템공학과" userId="1c4bfb4c-6a62-4cb7-b844-338310cd68bc" providerId="ADAL" clId="{3BA7C56D-86BD-4985-B8BA-F109EB103A89}" dt="2024-11-06T14:01:14.205" v="2276"/>
          <ac:spMkLst>
            <pc:docMk/>
            <pc:sldMk cId="624198135" sldId="315"/>
            <ac:spMk id="13" creationId="{664DBB69-AADB-1197-5A94-8C0F032DDA4E}"/>
          </ac:spMkLst>
        </pc:spChg>
        <pc:spChg chg="del">
          <ac:chgData name="장경은/임베디드시스템공학과" userId="1c4bfb4c-6a62-4cb7-b844-338310cd68bc" providerId="ADAL" clId="{3BA7C56D-86BD-4985-B8BA-F109EB103A89}" dt="2024-11-06T13:54:10.502" v="1847" actId="478"/>
          <ac:spMkLst>
            <pc:docMk/>
            <pc:sldMk cId="624198135" sldId="315"/>
            <ac:spMk id="15" creationId="{32E1FA70-2937-B10C-A8B1-4D37E507271D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0:11.709" v="2604" actId="1582"/>
          <ac:spMkLst>
            <pc:docMk/>
            <pc:sldMk cId="624198135" sldId="315"/>
            <ac:spMk id="16" creationId="{1E68B946-483F-BDA8-203A-84F50A3C2161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0:16.095" v="2606" actId="1076"/>
          <ac:spMkLst>
            <pc:docMk/>
            <pc:sldMk cId="624198135" sldId="315"/>
            <ac:spMk id="17" creationId="{33D467ED-23CC-D986-7DEF-EE9B7B986FDF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9:24.321" v="3327" actId="478"/>
          <ac:spMkLst>
            <pc:docMk/>
            <pc:sldMk cId="624198135" sldId="315"/>
            <ac:spMk id="19" creationId="{6D88F5CE-0BA4-9D9D-E1A9-7BF23CE04BF3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9:20.027" v="3326"/>
          <ac:spMkLst>
            <pc:docMk/>
            <pc:sldMk cId="624198135" sldId="315"/>
            <ac:spMk id="20" creationId="{A24308A9-D6CB-0E3B-8E32-EC8FEA34AC80}"/>
          </ac:spMkLst>
        </pc:spChg>
        <pc:picChg chg="del">
          <ac:chgData name="장경은/임베디드시스템공학과" userId="1c4bfb4c-6a62-4cb7-b844-338310cd68bc" providerId="ADAL" clId="{3BA7C56D-86BD-4985-B8BA-F109EB103A89}" dt="2024-11-06T13:54:10.502" v="1847" actId="478"/>
          <ac:picMkLst>
            <pc:docMk/>
            <pc:sldMk cId="624198135" sldId="315"/>
            <ac:picMk id="7" creationId="{A613A01B-03C4-65AF-E0BA-D981F9904FF6}"/>
          </ac:picMkLst>
        </pc:picChg>
        <pc:picChg chg="add del mod modCrop">
          <ac:chgData name="장경은/임베디드시스템공학과" userId="1c4bfb4c-6a62-4cb7-b844-338310cd68bc" providerId="ADAL" clId="{3BA7C56D-86BD-4985-B8BA-F109EB103A89}" dt="2024-11-06T13:57:17.170" v="2042" actId="478"/>
          <ac:picMkLst>
            <pc:docMk/>
            <pc:sldMk cId="624198135" sldId="315"/>
            <ac:picMk id="8" creationId="{2936DEC7-491A-5AD6-2925-7E0CFE025DBB}"/>
          </ac:picMkLst>
        </pc:picChg>
        <pc:picChg chg="mod">
          <ac:chgData name="장경은/임베디드시스템공학과" userId="1c4bfb4c-6a62-4cb7-b844-338310cd68bc" providerId="ADAL" clId="{3BA7C56D-86BD-4985-B8BA-F109EB103A89}" dt="2024-11-06T13:58:49.162" v="2128" actId="1076"/>
          <ac:picMkLst>
            <pc:docMk/>
            <pc:sldMk cId="624198135" sldId="315"/>
            <ac:picMk id="9" creationId="{0DE0B3EB-B3CF-AC9C-7E23-5CF0DF9E7DBB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3:58:42.247" v="2127" actId="14100"/>
          <ac:picMkLst>
            <pc:docMk/>
            <pc:sldMk cId="624198135" sldId="315"/>
            <ac:picMk id="11" creationId="{3D53BE03-478B-DA59-9DAD-7E9604CCF613}"/>
          </ac:picMkLst>
        </pc:picChg>
        <pc:picChg chg="del">
          <ac:chgData name="장경은/임베디드시스템공학과" userId="1c4bfb4c-6a62-4cb7-b844-338310cd68bc" providerId="ADAL" clId="{3BA7C56D-86BD-4985-B8BA-F109EB103A89}" dt="2024-11-06T13:54:10.502" v="1847" actId="478"/>
          <ac:picMkLst>
            <pc:docMk/>
            <pc:sldMk cId="624198135" sldId="315"/>
            <ac:picMk id="14" creationId="{7DCD8479-C230-5766-450A-637A329F7820}"/>
          </ac:picMkLst>
        </pc:picChg>
      </pc:sldChg>
      <pc:sldChg chg="addSp delSp modSp add mod">
        <pc:chgData name="장경은/임베디드시스템공학과" userId="1c4bfb4c-6a62-4cb7-b844-338310cd68bc" providerId="ADAL" clId="{3BA7C56D-86BD-4985-B8BA-F109EB103A89}" dt="2024-11-06T14:39:07.961" v="3323" actId="6559"/>
        <pc:sldMkLst>
          <pc:docMk/>
          <pc:sldMk cId="1829296486" sldId="316"/>
        </pc:sldMkLst>
        <pc:spChg chg="del">
          <ac:chgData name="장경은/임베디드시스템공학과" userId="1c4bfb4c-6a62-4cb7-b844-338310cd68bc" providerId="ADAL" clId="{3BA7C56D-86BD-4985-B8BA-F109EB103A89}" dt="2024-11-06T13:59:16.535" v="2129" actId="478"/>
          <ac:spMkLst>
            <pc:docMk/>
            <pc:sldMk cId="1829296486" sldId="316"/>
            <ac:spMk id="3" creationId="{36EB1A08-35D4-286A-9A98-49B81984DB29}"/>
          </ac:spMkLst>
        </pc:spChg>
        <pc:spChg chg="mod">
          <ac:chgData name="장경은/임베디드시스템공학과" userId="1c4bfb4c-6a62-4cb7-b844-338310cd68bc" providerId="ADAL" clId="{3BA7C56D-86BD-4985-B8BA-F109EB103A89}" dt="2024-11-06T14:39:07.961" v="3323" actId="6559"/>
          <ac:spMkLst>
            <pc:docMk/>
            <pc:sldMk cId="1829296486" sldId="316"/>
            <ac:spMk id="4" creationId="{CA4E0976-F101-CD2A-D915-8B5AE5FD9ABF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00:30.136" v="2200" actId="1076"/>
          <ac:spMkLst>
            <pc:docMk/>
            <pc:sldMk cId="1829296486" sldId="316"/>
            <ac:spMk id="7" creationId="{79FFD402-0265-F81E-5BB3-14BA4ED2838B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01:04.727" v="2272" actId="1037"/>
          <ac:spMkLst>
            <pc:docMk/>
            <pc:sldMk cId="1829296486" sldId="316"/>
            <ac:spMk id="10" creationId="{2B19706E-AB09-6A17-4C48-F253C5431F85}"/>
          </ac:spMkLst>
        </pc:spChg>
        <pc:spChg chg="del">
          <ac:chgData name="장경은/임베디드시스템공학과" userId="1c4bfb4c-6a62-4cb7-b844-338310cd68bc" providerId="ADAL" clId="{3BA7C56D-86BD-4985-B8BA-F109EB103A89}" dt="2024-11-06T14:01:17.021" v="2277" actId="478"/>
          <ac:spMkLst>
            <pc:docMk/>
            <pc:sldMk cId="1829296486" sldId="316"/>
            <ac:spMk id="13" creationId="{CD020669-356E-C1D2-F5E9-22544F1D21D4}"/>
          </ac:spMkLst>
        </pc:spChg>
        <pc:picChg chg="add mod modCrop">
          <ac:chgData name="장경은/임베디드시스템공학과" userId="1c4bfb4c-6a62-4cb7-b844-338310cd68bc" providerId="ADAL" clId="{3BA7C56D-86BD-4985-B8BA-F109EB103A89}" dt="2024-11-06T13:59:56.077" v="2141" actId="1076"/>
          <ac:picMkLst>
            <pc:docMk/>
            <pc:sldMk cId="1829296486" sldId="316"/>
            <ac:picMk id="6" creationId="{84B11EFC-A26D-504E-E6FC-463D32743342}"/>
          </ac:picMkLst>
        </pc:picChg>
        <pc:picChg chg="mod">
          <ac:chgData name="장경은/임베디드시스템공학과" userId="1c4bfb4c-6a62-4cb7-b844-338310cd68bc" providerId="ADAL" clId="{3BA7C56D-86BD-4985-B8BA-F109EB103A89}" dt="2024-11-06T13:59:23.500" v="2133" actId="1076"/>
          <ac:picMkLst>
            <pc:docMk/>
            <pc:sldMk cId="1829296486" sldId="316"/>
            <ac:picMk id="8" creationId="{BFF4BFF7-7E7E-C148-7570-2F76719DF810}"/>
          </ac:picMkLst>
        </pc:picChg>
        <pc:picChg chg="del">
          <ac:chgData name="장경은/임베디드시스템공학과" userId="1c4bfb4c-6a62-4cb7-b844-338310cd68bc" providerId="ADAL" clId="{3BA7C56D-86BD-4985-B8BA-F109EB103A89}" dt="2024-11-06T13:59:16.535" v="2129" actId="478"/>
          <ac:picMkLst>
            <pc:docMk/>
            <pc:sldMk cId="1829296486" sldId="316"/>
            <ac:picMk id="9" creationId="{5EC7EF8F-48CF-72E6-EEFD-34FA2FBD1E97}"/>
          </ac:picMkLst>
        </pc:picChg>
      </pc:sldChg>
      <pc:sldChg chg="addSp delSp modSp new del mod">
        <pc:chgData name="장경은/임베디드시스템공학과" userId="1c4bfb4c-6a62-4cb7-b844-338310cd68bc" providerId="ADAL" clId="{3BA7C56D-86BD-4985-B8BA-F109EB103A89}" dt="2024-11-06T14:37:14.126" v="3318" actId="47"/>
        <pc:sldMkLst>
          <pc:docMk/>
          <pc:sldMk cId="518559003" sldId="317"/>
        </pc:sldMkLst>
        <pc:spChg chg="del">
          <ac:chgData name="장경은/임베디드시스템공학과" userId="1c4bfb4c-6a62-4cb7-b844-338310cd68bc" providerId="ADAL" clId="{3BA7C56D-86BD-4985-B8BA-F109EB103A89}" dt="2024-11-06T14:36:36.627" v="3294" actId="478"/>
          <ac:spMkLst>
            <pc:docMk/>
            <pc:sldMk cId="518559003" sldId="317"/>
            <ac:spMk id="2" creationId="{D3466482-3B2D-A842-1290-2FCBDA69C047}"/>
          </ac:spMkLst>
        </pc:spChg>
        <pc:spChg chg="del">
          <ac:chgData name="장경은/임베디드시스템공학과" userId="1c4bfb4c-6a62-4cb7-b844-338310cd68bc" providerId="ADAL" clId="{3BA7C56D-86BD-4985-B8BA-F109EB103A89}" dt="2024-11-06T14:36:36.627" v="3294" actId="478"/>
          <ac:spMkLst>
            <pc:docMk/>
            <pc:sldMk cId="518559003" sldId="317"/>
            <ac:spMk id="3" creationId="{4927E9E0-17C1-290B-7EFC-DA7529A5116F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6:40.135" v="3295"/>
          <ac:spMkLst>
            <pc:docMk/>
            <pc:sldMk cId="518559003" sldId="317"/>
            <ac:spMk id="4" creationId="{568964AA-28AC-378B-36D8-47894F692219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6:59.623" v="3317"/>
          <ac:spMkLst>
            <pc:docMk/>
            <pc:sldMk cId="518559003" sldId="317"/>
            <ac:spMk id="5" creationId="{F42744FB-06A0-86F1-FD8B-725CE1F701D3}"/>
          </ac:spMkLst>
        </pc:spChg>
      </pc:sldChg>
      <pc:sldChg chg="addSp delSp modSp new del mod">
        <pc:chgData name="장경은/임베디드시스템공학과" userId="1c4bfb4c-6a62-4cb7-b844-338310cd68bc" providerId="ADAL" clId="{3BA7C56D-86BD-4985-B8BA-F109EB103A89}" dt="2024-11-06T14:33:57.755" v="3216" actId="47"/>
        <pc:sldMkLst>
          <pc:docMk/>
          <pc:sldMk cId="948041677" sldId="317"/>
        </pc:sldMkLst>
        <pc:spChg chg="del">
          <ac:chgData name="장경은/임베디드시스템공학과" userId="1c4bfb4c-6a62-4cb7-b844-338310cd68bc" providerId="ADAL" clId="{3BA7C56D-86BD-4985-B8BA-F109EB103A89}" dt="2024-11-06T14:24:05.494" v="2715" actId="478"/>
          <ac:spMkLst>
            <pc:docMk/>
            <pc:sldMk cId="948041677" sldId="317"/>
            <ac:spMk id="2" creationId="{BBAE8568-25A3-F7B8-28EC-861775015AB0}"/>
          </ac:spMkLst>
        </pc:spChg>
        <pc:spChg chg="del">
          <ac:chgData name="장경은/임베디드시스템공학과" userId="1c4bfb4c-6a62-4cb7-b844-338310cd68bc" providerId="ADAL" clId="{3BA7C56D-86BD-4985-B8BA-F109EB103A89}" dt="2024-11-06T14:24:05.494" v="2715" actId="478"/>
          <ac:spMkLst>
            <pc:docMk/>
            <pc:sldMk cId="948041677" sldId="317"/>
            <ac:spMk id="3" creationId="{89D7D808-87B9-4FA3-0531-D342F4FEE0E0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4:09.405" v="2716"/>
          <ac:spMkLst>
            <pc:docMk/>
            <pc:sldMk cId="948041677" sldId="317"/>
            <ac:spMk id="4" creationId="{92278EC3-0A73-64B6-08D5-7F18B99B2CC9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4:20.378" v="2744"/>
          <ac:spMkLst>
            <pc:docMk/>
            <pc:sldMk cId="948041677" sldId="317"/>
            <ac:spMk id="5" creationId="{961CD741-DE78-5F0E-29FC-D3D4781E7996}"/>
          </ac:spMkLst>
        </pc:spChg>
        <pc:picChg chg="add del mod">
          <ac:chgData name="장경은/임베디드시스템공학과" userId="1c4bfb4c-6a62-4cb7-b844-338310cd68bc" providerId="ADAL" clId="{3BA7C56D-86BD-4985-B8BA-F109EB103A89}" dt="2024-11-06T14:25:12.016" v="2749" actId="21"/>
          <ac:picMkLst>
            <pc:docMk/>
            <pc:sldMk cId="948041677" sldId="317"/>
            <ac:picMk id="7" creationId="{98F1ED7C-A6E5-9F33-AF2F-32FA825CA72C}"/>
          </ac:picMkLst>
        </pc:picChg>
      </pc:sldChg>
    </pc:docChg>
  </pc:docChgLst>
  <pc:docChgLst>
    <pc:chgData name="게스트 사용자" userId="S::urn:spo:anon#f14afdcba77a85aa96273d182ca0179a4361a2810c2e6b70b27baceef0046536::" providerId="AD" clId="Web-{C003814B-70A8-A62B-F965-C3DA234EE05D}"/>
    <pc:docChg chg="modSld">
      <pc:chgData name="게스트 사용자" userId="S::urn:spo:anon#f14afdcba77a85aa96273d182ca0179a4361a2810c2e6b70b27baceef0046536::" providerId="AD" clId="Web-{C003814B-70A8-A62B-F965-C3DA234EE05D}" dt="2024-10-27T02:30:31.329" v="104" actId="20577"/>
      <pc:docMkLst>
        <pc:docMk/>
      </pc:docMkLst>
      <pc:sldChg chg="modSp">
        <pc:chgData name="게스트 사용자" userId="S::urn:spo:anon#f14afdcba77a85aa96273d182ca0179a4361a2810c2e6b70b27baceef0046536::" providerId="AD" clId="Web-{C003814B-70A8-A62B-F965-C3DA234EE05D}" dt="2024-10-27T02:30:31.329" v="104" actId="20577"/>
        <pc:sldMkLst>
          <pc:docMk/>
          <pc:sldMk cId="414293581" sldId="282"/>
        </pc:sldMkLst>
      </pc:sldChg>
      <pc:sldChg chg="addSp modSp addAnim delAnim">
        <pc:chgData name="게스트 사용자" userId="S::urn:spo:anon#f14afdcba77a85aa96273d182ca0179a4361a2810c2e6b70b27baceef0046536::" providerId="AD" clId="Web-{C003814B-70A8-A62B-F965-C3DA234EE05D}" dt="2024-10-27T02:29:33.171" v="94" actId="1076"/>
        <pc:sldMkLst>
          <pc:docMk/>
          <pc:sldMk cId="2438288450" sldId="292"/>
        </pc:sldMkLst>
      </pc:sldChg>
    </pc:docChg>
  </pc:docChgLst>
  <pc:docChgLst>
    <pc:chgData name="손승민/임베디드시스템공학과" userId="376a3dc8-626b-4c03-a9a2-92f84b1df806" providerId="ADAL" clId="{B4471AB1-2C29-4581-99F9-B51894327554}"/>
    <pc:docChg chg="custSel delSld modSld sldOrd">
      <pc:chgData name="손승민/임베디드시스템공학과" userId="376a3dc8-626b-4c03-a9a2-92f84b1df806" providerId="ADAL" clId="{B4471AB1-2C29-4581-99F9-B51894327554}" dt="2024-11-05T14:09:20.287" v="450"/>
      <pc:docMkLst>
        <pc:docMk/>
      </pc:docMkLst>
      <pc:sldChg chg="modSp mod">
        <pc:chgData name="손승민/임베디드시스템공학과" userId="376a3dc8-626b-4c03-a9a2-92f84b1df806" providerId="ADAL" clId="{B4471AB1-2C29-4581-99F9-B51894327554}" dt="2024-11-05T13:55:04.189" v="11" actId="1076"/>
        <pc:sldMkLst>
          <pc:docMk/>
          <pc:sldMk cId="0" sldId="256"/>
        </pc:sldMkLst>
        <pc:spChg chg="mod">
          <ac:chgData name="손승민/임베디드시스템공학과" userId="376a3dc8-626b-4c03-a9a2-92f84b1df806" providerId="ADAL" clId="{B4471AB1-2C29-4581-99F9-B51894327554}" dt="2024-11-05T13:55:04.189" v="11" actId="1076"/>
          <ac:spMkLst>
            <pc:docMk/>
            <pc:sldMk cId="0" sldId="256"/>
            <ac:spMk id="6" creationId="{DBA399E1-D0BB-0EBC-9BD6-1BA96637608A}"/>
          </ac:spMkLst>
        </pc:spChg>
      </pc:sldChg>
      <pc:sldChg chg="addSp delSp modSp mod">
        <pc:chgData name="손승민/임베디드시스템공학과" userId="376a3dc8-626b-4c03-a9a2-92f84b1df806" providerId="ADAL" clId="{B4471AB1-2C29-4581-99F9-B51894327554}" dt="2024-11-05T14:09:20.287" v="450"/>
        <pc:sldMkLst>
          <pc:docMk/>
          <pc:sldMk cId="0" sldId="257"/>
        </pc:sldMkLst>
        <pc:spChg chg="add del mod">
          <ac:chgData name="손승민/임베디드시스템공학과" userId="376a3dc8-626b-4c03-a9a2-92f84b1df806" providerId="ADAL" clId="{B4471AB1-2C29-4581-99F9-B51894327554}" dt="2024-11-05T13:59:16.622" v="22" actId="478"/>
          <ac:spMkLst>
            <pc:docMk/>
            <pc:sldMk cId="0" sldId="257"/>
            <ac:spMk id="6" creationId="{F55D7053-DDFA-0760-9F4E-0A579B446512}"/>
          </ac:spMkLst>
        </pc:spChg>
        <pc:spChg chg="mod">
          <ac:chgData name="손승민/임베디드시스템공학과" userId="376a3dc8-626b-4c03-a9a2-92f84b1df806" providerId="ADAL" clId="{B4471AB1-2C29-4581-99F9-B51894327554}" dt="2024-11-05T14:04:48.731" v="261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손승민/임베디드시스템공학과" userId="376a3dc8-626b-4c03-a9a2-92f84b1df806" providerId="ADAL" clId="{B4471AB1-2C29-4581-99F9-B51894327554}" dt="2024-11-05T14:08:46.312" v="435" actId="20577"/>
          <ac:spMkLst>
            <pc:docMk/>
            <pc:sldMk cId="0" sldId="257"/>
            <ac:spMk id="10" creationId="{00000000-0000-0000-0000-000000000000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1:23.644" v="78" actId="1076"/>
          <ac:spMkLst>
            <pc:docMk/>
            <pc:sldMk cId="0" sldId="257"/>
            <ac:spMk id="12" creationId="{F2C8A5C3-D880-5788-54B4-A38A98849A0B}"/>
          </ac:spMkLst>
        </pc:spChg>
        <pc:spChg chg="mod">
          <ac:chgData name="손승민/임베디드시스템공학과" userId="376a3dc8-626b-4c03-a9a2-92f84b1df806" providerId="ADAL" clId="{B4471AB1-2C29-4581-99F9-B51894327554}" dt="2024-11-05T14:03:13.337" v="160" actId="20577"/>
          <ac:spMkLst>
            <pc:docMk/>
            <pc:sldMk cId="0" sldId="257"/>
            <ac:spMk id="13" creationId="{00000000-0000-0000-0000-000000000000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8:53.703" v="449" actId="20577"/>
          <ac:spMkLst>
            <pc:docMk/>
            <pc:sldMk cId="0" sldId="257"/>
            <ac:spMk id="14" creationId="{2039463F-99FC-8A9D-953B-2B9AD7E217D4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8:28.917" v="408" actId="20577"/>
          <ac:spMkLst>
            <pc:docMk/>
            <pc:sldMk cId="0" sldId="257"/>
            <ac:spMk id="15" creationId="{9F84D670-4423-AB21-D3DE-BD34E524DDEF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8:38.116" v="421" actId="20577"/>
          <ac:spMkLst>
            <pc:docMk/>
            <pc:sldMk cId="0" sldId="257"/>
            <ac:spMk id="16" creationId="{04B71149-1380-0E02-0C73-C21C988E6E6F}"/>
          </ac:spMkLst>
        </pc:spChg>
        <pc:spChg chg="del mod">
          <ac:chgData name="손승민/임베디드시스템공학과" userId="376a3dc8-626b-4c03-a9a2-92f84b1df806" providerId="ADAL" clId="{B4471AB1-2C29-4581-99F9-B51894327554}" dt="2024-11-05T13:59:16.622" v="24"/>
          <ac:spMkLst>
            <pc:docMk/>
            <pc:sldMk cId="0" sldId="257"/>
            <ac:spMk id="19" creationId="{00000000-0000-0000-0000-000000000000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9:20.287" v="450"/>
          <ac:spMkLst>
            <pc:docMk/>
            <pc:sldMk cId="0" sldId="257"/>
            <ac:spMk id="20" creationId="{47CAF7C2-66D2-CA1E-E02B-0F2405AB3612}"/>
          </ac:spMkLst>
        </pc:spChg>
        <pc:picChg chg="mod">
          <ac:chgData name="손승민/임베디드시스템공학과" userId="376a3dc8-626b-4c03-a9a2-92f84b1df806" providerId="ADAL" clId="{B4471AB1-2C29-4581-99F9-B51894327554}" dt="2024-11-05T14:01:46.830" v="82" actId="1076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손승민/임베디드시스템공학과" userId="376a3dc8-626b-4c03-a9a2-92f84b1df806" providerId="ADAL" clId="{B4471AB1-2C29-4581-99F9-B51894327554}" dt="2024-11-05T13:55:31.494" v="12" actId="47"/>
        <pc:sldMkLst>
          <pc:docMk/>
          <pc:sldMk cId="0" sldId="266"/>
        </pc:sldMkLst>
      </pc:sldChg>
      <pc:sldChg chg="ord">
        <pc:chgData name="손승민/임베디드시스템공학과" userId="376a3dc8-626b-4c03-a9a2-92f84b1df806" providerId="ADAL" clId="{B4471AB1-2C29-4581-99F9-B51894327554}" dt="2024-11-05T13:53:47.621" v="3"/>
        <pc:sldMkLst>
          <pc:docMk/>
          <pc:sldMk cId="3677912269" sldId="279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4246711434" sldId="284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590398643" sldId="291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370915935" sldId="299"/>
        </pc:sldMkLst>
      </pc:sldChg>
      <pc:sldChg chg="del">
        <pc:chgData name="손승민/임베디드시스템공학과" userId="376a3dc8-626b-4c03-a9a2-92f84b1df806" providerId="ADAL" clId="{B4471AB1-2C29-4581-99F9-B51894327554}" dt="2024-11-05T13:56:48.943" v="14" actId="47"/>
        <pc:sldMkLst>
          <pc:docMk/>
          <pc:sldMk cId="1898361156" sldId="301"/>
        </pc:sldMkLst>
      </pc:sldChg>
      <pc:sldChg chg="del">
        <pc:chgData name="손승민/임베디드시스템공학과" userId="376a3dc8-626b-4c03-a9a2-92f84b1df806" providerId="ADAL" clId="{B4471AB1-2C29-4581-99F9-B51894327554}" dt="2024-11-05T13:56:45.830" v="13" actId="47"/>
        <pc:sldMkLst>
          <pc:docMk/>
          <pc:sldMk cId="3236927693" sldId="302"/>
        </pc:sldMkLst>
      </pc:sldChg>
      <pc:sldChg chg="del">
        <pc:chgData name="손승민/임베디드시스템공학과" userId="376a3dc8-626b-4c03-a9a2-92f84b1df806" providerId="ADAL" clId="{B4471AB1-2C29-4581-99F9-B51894327554}" dt="2024-11-05T13:54:09.143" v="5" actId="47"/>
        <pc:sldMkLst>
          <pc:docMk/>
          <pc:sldMk cId="1989460092" sldId="303"/>
        </pc:sldMkLst>
      </pc:sldChg>
      <pc:sldChg chg="del">
        <pc:chgData name="손승민/임베디드시스템공학과" userId="376a3dc8-626b-4c03-a9a2-92f84b1df806" providerId="ADAL" clId="{B4471AB1-2C29-4581-99F9-B51894327554}" dt="2024-11-05T13:54:11.657" v="6" actId="47"/>
        <pc:sldMkLst>
          <pc:docMk/>
          <pc:sldMk cId="3790438527" sldId="304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457151916" sldId="305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099434698" sldId="306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016488508" sldId="307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653755044" sldId="308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966480417" sldId="309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605806949" sldId="310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3109921974" sldId="311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13860140" sldId="312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754666294" sldId="314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979709531" sldId="316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653555431" sldId="317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664565819" sldId="318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3989970384" sldId="319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4147194015" sldId="320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748719532" sldId="321"/>
        </pc:sldMkLst>
      </pc:sldChg>
      <pc:sldChg chg="del ord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529830779" sldId="322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965361916" sldId="323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373118118" sldId="325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938569238" sldId="326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812142930" sldId="327"/>
        </pc:sldMkLst>
      </pc:sldChg>
    </pc:docChg>
  </pc:docChgLst>
  <pc:docChgLst>
    <pc:chgData name="최연호/임베디드시스템공학과" userId="S::zxccyh@inu.ac.kr::60475a0f-d624-449b-99f4-2c8561f33d06" providerId="AD" clId="Web-{88CBB28E-CBB2-120E-EE46-62C2EFF15751}"/>
    <pc:docChg chg="modSld">
      <pc:chgData name="최연호/임베디드시스템공학과" userId="S::zxccyh@inu.ac.kr::60475a0f-d624-449b-99f4-2c8561f33d06" providerId="AD" clId="Web-{88CBB28E-CBB2-120E-EE46-62C2EFF15751}" dt="2024-10-28T12:53:31.293" v="3" actId="20577"/>
      <pc:docMkLst>
        <pc:docMk/>
      </pc:docMkLst>
      <pc:sldChg chg="modSp">
        <pc:chgData name="최연호/임베디드시스템공학과" userId="S::zxccyh@inu.ac.kr::60475a0f-d624-449b-99f4-2c8561f33d06" providerId="AD" clId="Web-{88CBB28E-CBB2-120E-EE46-62C2EFF15751}" dt="2024-10-28T12:53:31.293" v="3" actId="20577"/>
        <pc:sldMkLst>
          <pc:docMk/>
          <pc:sldMk cId="1520029374" sldId="287"/>
        </pc:sldMkLst>
      </pc:sldChg>
    </pc:docChg>
  </pc:docChgLst>
  <pc:docChgLst>
    <pc:chgData name="최연호/임베디드시스템공학과" userId="S::zxccyh@inu.ac.kr::60475a0f-d624-449b-99f4-2c8561f33d06" providerId="AD" clId="Web-{0733A7BE-E9DB-37C6-3511-4CEDAD7310CB}"/>
    <pc:docChg chg="modSld">
      <pc:chgData name="최연호/임베디드시스템공학과" userId="S::zxccyh@inu.ac.kr::60475a0f-d624-449b-99f4-2c8561f33d06" providerId="AD" clId="Web-{0733A7BE-E9DB-37C6-3511-4CEDAD7310CB}" dt="2024-10-30T06:52:54.928" v="0"/>
      <pc:docMkLst>
        <pc:docMk/>
      </pc:docMkLst>
      <pc:sldChg chg="delSp">
        <pc:chgData name="최연호/임베디드시스템공학과" userId="S::zxccyh@inu.ac.kr::60475a0f-d624-449b-99f4-2c8561f33d06" providerId="AD" clId="Web-{0733A7BE-E9DB-37C6-3511-4CEDAD7310CB}" dt="2024-10-30T06:52:54.928" v="0"/>
        <pc:sldMkLst>
          <pc:docMk/>
          <pc:sldMk cId="1812142930" sldId="327"/>
        </pc:sldMkLst>
      </pc:sldChg>
    </pc:docChg>
  </pc:docChgLst>
  <pc:docChgLst>
    <pc:chgData name="게스트 사용자" userId="S::urn:spo:anon#0d62a7453b2b2c6948ec66095c81e960a69a42f436f93ed448f3da747d166ce3::" providerId="AD" clId="Web-{1373D1E8-C65C-987E-5E8C-FC98A6C3BC91}"/>
    <pc:docChg chg="modSld">
      <pc:chgData name="게스트 사용자" userId="S::urn:spo:anon#0d62a7453b2b2c6948ec66095c81e960a69a42f436f93ed448f3da747d166ce3::" providerId="AD" clId="Web-{1373D1E8-C65C-987E-5E8C-FC98A6C3BC91}" dt="2024-11-06T10:32:43.637" v="1"/>
      <pc:docMkLst>
        <pc:docMk/>
      </pc:docMkLst>
      <pc:sldChg chg="modSp">
        <pc:chgData name="게스트 사용자" userId="S::urn:spo:anon#0d62a7453b2b2c6948ec66095c81e960a69a42f436f93ed448f3da747d166ce3::" providerId="AD" clId="Web-{1373D1E8-C65C-987E-5E8C-FC98A6C3BC91}" dt="2024-11-06T10:32:43.637" v="1"/>
        <pc:sldMkLst>
          <pc:docMk/>
          <pc:sldMk cId="2151370198" sldId="289"/>
        </pc:sldMkLst>
        <pc:cxnChg chg="mod">
          <ac:chgData name="게스트 사용자" userId="S::urn:spo:anon#0d62a7453b2b2c6948ec66095c81e960a69a42f436f93ed448f3da747d166ce3::" providerId="AD" clId="Web-{1373D1E8-C65C-987E-5E8C-FC98A6C3BC91}" dt="2024-11-06T10:32:43.590" v="0"/>
          <ac:cxnSpMkLst>
            <pc:docMk/>
            <pc:sldMk cId="2151370198" sldId="289"/>
            <ac:cxnSpMk id="49" creationId="{7295A7F5-55DD-9100-1910-5B4D7F001C8C}"/>
          </ac:cxnSpMkLst>
        </pc:cxnChg>
        <pc:cxnChg chg="mod">
          <ac:chgData name="게스트 사용자" userId="S::urn:spo:anon#0d62a7453b2b2c6948ec66095c81e960a69a42f436f93ed448f3da747d166ce3::" providerId="AD" clId="Web-{1373D1E8-C65C-987E-5E8C-FC98A6C3BC91}" dt="2024-11-06T10:32:43.637" v="1"/>
          <ac:cxnSpMkLst>
            <pc:docMk/>
            <pc:sldMk cId="2151370198" sldId="289"/>
            <ac:cxnSpMk id="51" creationId="{65477DB6-61BA-4B35-FE8E-A9BB11611B23}"/>
          </ac:cxnSpMkLst>
        </pc:cxnChg>
      </pc:sldChg>
    </pc:docChg>
  </pc:docChgLst>
  <pc:docChgLst>
    <pc:chgData name="최연호/임베디드시스템공학과" userId="S::zxccyh@inu.ac.kr::60475a0f-d624-449b-99f4-2c8561f33d06" providerId="AD" clId="Web-{3F43BC7D-C2BE-1811-18AD-C20AFB80198F}"/>
    <pc:docChg chg="modSld">
      <pc:chgData name="최연호/임베디드시스템공학과" userId="S::zxccyh@inu.ac.kr::60475a0f-d624-449b-99f4-2c8561f33d06" providerId="AD" clId="Web-{3F43BC7D-C2BE-1811-18AD-C20AFB80198F}" dt="2024-11-06T04:45:14.972" v="149" actId="1076"/>
      <pc:docMkLst>
        <pc:docMk/>
      </pc:docMkLst>
      <pc:sldChg chg="addSp delSp modSp">
        <pc:chgData name="최연호/임베디드시스템공학과" userId="S::zxccyh@inu.ac.kr::60475a0f-d624-449b-99f4-2c8561f33d06" providerId="AD" clId="Web-{3F43BC7D-C2BE-1811-18AD-C20AFB80198F}" dt="2024-11-06T04:43:30.297" v="128" actId="20577"/>
        <pc:sldMkLst>
          <pc:docMk/>
          <pc:sldMk cId="2151370198" sldId="289"/>
        </pc:sldMkLst>
        <pc:spChg chg="mod">
          <ac:chgData name="최연호/임베디드시스템공학과" userId="S::zxccyh@inu.ac.kr::60475a0f-d624-449b-99f4-2c8561f33d06" providerId="AD" clId="Web-{3F43BC7D-C2BE-1811-18AD-C20AFB80198F}" dt="2024-11-06T04:43:30.297" v="128" actId="20577"/>
          <ac:spMkLst>
            <pc:docMk/>
            <pc:sldMk cId="2151370198" sldId="289"/>
            <ac:spMk id="2" creationId="{C5D0665F-94E0-9832-8731-4E2D78BB12AF}"/>
          </ac:spMkLst>
        </pc:spChg>
        <pc:spChg chg="mod">
          <ac:chgData name="최연호/임베디드시스템공학과" userId="S::zxccyh@inu.ac.kr::60475a0f-d624-449b-99f4-2c8561f33d06" providerId="AD" clId="Web-{3F43BC7D-C2BE-1811-18AD-C20AFB80198F}" dt="2024-11-06T01:26:58.446" v="20" actId="20577"/>
          <ac:spMkLst>
            <pc:docMk/>
            <pc:sldMk cId="2151370198" sldId="289"/>
            <ac:spMk id="12" creationId="{5B3D8E76-2E44-FF6B-7F0F-937E9DA81659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462" v="22"/>
          <ac:spMkLst>
            <pc:docMk/>
            <pc:sldMk cId="2151370198" sldId="289"/>
            <ac:spMk id="13" creationId="{D5A1F707-C872-1C9E-AB5B-FD56EF1FC49B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478" v="23"/>
          <ac:spMkLst>
            <pc:docMk/>
            <pc:sldMk cId="2151370198" sldId="289"/>
            <ac:spMk id="15" creationId="{3B077E57-10C9-D6CF-8B3E-85CD79FDD3BA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493" v="24"/>
          <ac:spMkLst>
            <pc:docMk/>
            <pc:sldMk cId="2151370198" sldId="289"/>
            <ac:spMk id="17" creationId="{BA9E499F-8752-02A3-70FD-3F12DC3E3677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509" v="25"/>
          <ac:spMkLst>
            <pc:docMk/>
            <pc:sldMk cId="2151370198" sldId="289"/>
            <ac:spMk id="19" creationId="{1D2F301A-56AB-3188-6239-A58B280031B9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572" v="28"/>
          <ac:spMkLst>
            <pc:docMk/>
            <pc:sldMk cId="2151370198" sldId="289"/>
            <ac:spMk id="25" creationId="{EC46EC4E-D000-968D-C88D-ECEDD7CB5A9E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618" v="31"/>
          <ac:spMkLst>
            <pc:docMk/>
            <pc:sldMk cId="2151370198" sldId="289"/>
            <ac:spMk id="31" creationId="{0BAC9B0C-2B15-5713-271B-BD9591936244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634" v="32"/>
          <ac:spMkLst>
            <pc:docMk/>
            <pc:sldMk cId="2151370198" sldId="289"/>
            <ac:spMk id="33" creationId="{61DD5B7B-9D0A-9995-C8D3-373582452C38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665" v="33"/>
          <ac:spMkLst>
            <pc:docMk/>
            <pc:sldMk cId="2151370198" sldId="289"/>
            <ac:spMk id="35" creationId="{786DCBD1-FE28-D588-99DE-EED0AC5F97D3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759" v="36"/>
          <ac:spMkLst>
            <pc:docMk/>
            <pc:sldMk cId="2151370198" sldId="289"/>
            <ac:spMk id="41" creationId="{D3CBB792-9DB5-810E-5750-7C176EFAA653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806" v="38"/>
          <ac:spMkLst>
            <pc:docMk/>
            <pc:sldMk cId="2151370198" sldId="289"/>
            <ac:spMk id="45" creationId="{294F192A-3496-F131-E883-D54D42385819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853" v="39"/>
          <ac:spMkLst>
            <pc:docMk/>
            <pc:sldMk cId="2151370198" sldId="289"/>
            <ac:spMk id="47" creationId="{524B0BED-8FDD-5F53-29A4-705EDF5C2AE8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947" v="42"/>
          <ac:spMkLst>
            <pc:docMk/>
            <pc:sldMk cId="2151370198" sldId="289"/>
            <ac:spMk id="53" creationId="{7D100186-BC0F-587D-BD00-072B2523B8CA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962" v="43"/>
          <ac:spMkLst>
            <pc:docMk/>
            <pc:sldMk cId="2151370198" sldId="289"/>
            <ac:spMk id="55" creationId="{3921B4C8-B832-591D-86F9-9C64CF76746B}"/>
          </ac:spMkLst>
        </pc:spChg>
        <pc:picChg chg="mod ord">
          <ac:chgData name="최연호/임베디드시스템공학과" userId="S::zxccyh@inu.ac.kr::60475a0f-d624-449b-99f4-2c8561f33d06" providerId="AD" clId="Web-{3F43BC7D-C2BE-1811-18AD-C20AFB80198F}" dt="2024-11-06T03:40:28.246" v="81" actId="1076"/>
          <ac:picMkLst>
            <pc:docMk/>
            <pc:sldMk cId="2151370198" sldId="289"/>
            <ac:picMk id="3" creationId="{57BAAFA8-0C8D-582F-7735-15D0FEDFD443}"/>
          </ac:picMkLst>
        </pc:picChg>
        <pc:picChg chg="mod ord">
          <ac:chgData name="최연호/임베디드시스템공학과" userId="S::zxccyh@inu.ac.kr::60475a0f-d624-449b-99f4-2c8561f33d06" providerId="AD" clId="Web-{3F43BC7D-C2BE-1811-18AD-C20AFB80198F}" dt="2024-11-06T03:40:28.277" v="82" actId="1076"/>
          <ac:picMkLst>
            <pc:docMk/>
            <pc:sldMk cId="2151370198" sldId="289"/>
            <ac:picMk id="5" creationId="{77FB3BA0-AFC1-04BD-36FA-66B55ADD810B}"/>
          </ac:picMkLst>
        </pc:picChg>
        <pc:picChg chg="mod ord">
          <ac:chgData name="최연호/임베디드시스템공학과" userId="S::zxccyh@inu.ac.kr::60475a0f-d624-449b-99f4-2c8561f33d06" providerId="AD" clId="Web-{3F43BC7D-C2BE-1811-18AD-C20AFB80198F}" dt="2024-11-06T01:28:17.855" v="57" actId="1076"/>
          <ac:picMkLst>
            <pc:docMk/>
            <pc:sldMk cId="2151370198" sldId="289"/>
            <ac:picMk id="8" creationId="{2DC9E986-68E7-56B0-B9AE-8850057338E2}"/>
          </ac:picMkLst>
        </pc:picChg>
        <pc:picChg chg="mod ord">
          <ac:chgData name="최연호/임베디드시스템공학과" userId="S::zxccyh@inu.ac.kr::60475a0f-d624-449b-99f4-2c8561f33d06" providerId="AD" clId="Web-{3F43BC7D-C2BE-1811-18AD-C20AFB80198F}" dt="2024-11-06T01:28:07.370" v="53" actId="1076"/>
          <ac:picMkLst>
            <pc:docMk/>
            <pc:sldMk cId="2151370198" sldId="289"/>
            <ac:picMk id="10" creationId="{5CA545BB-06FC-41C0-7492-E9EF50D3D681}"/>
          </ac:picMkLst>
        </pc:picChg>
        <pc:picChg chg="del">
          <ac:chgData name="최연호/임베디드시스템공학과" userId="S::zxccyh@inu.ac.kr::60475a0f-d624-449b-99f4-2c8561f33d06" providerId="AD" clId="Web-{3F43BC7D-C2BE-1811-18AD-C20AFB80198F}" dt="2024-11-06T01:27:09.462" v="21"/>
          <ac:picMkLst>
            <pc:docMk/>
            <pc:sldMk cId="2151370198" sldId="289"/>
            <ac:picMk id="11" creationId="{EB6FAC3E-3212-4E0E-4AAB-9459EC60F34C}"/>
          </ac:picMkLst>
        </pc:picChg>
        <pc:cxnChg chg="del">
          <ac:chgData name="최연호/임베디드시스템공학과" userId="S::zxccyh@inu.ac.kr::60475a0f-d624-449b-99f4-2c8561f33d06" providerId="AD" clId="Web-{3F43BC7D-C2BE-1811-18AD-C20AFB80198F}" dt="2024-11-06T01:28:53.794" v="69"/>
          <ac:cxnSpMkLst>
            <pc:docMk/>
            <pc:sldMk cId="2151370198" sldId="289"/>
            <ac:cxnSpMk id="6" creationId="{BA189A39-E210-CAF2-E6D6-62BA34E331E8}"/>
          </ac:cxnSpMkLst>
        </pc:cxnChg>
        <pc:cxnChg chg="del">
          <ac:chgData name="최연호/임베디드시스템공학과" userId="S::zxccyh@inu.ac.kr::60475a0f-d624-449b-99f4-2c8561f33d06" providerId="AD" clId="Web-{3F43BC7D-C2BE-1811-18AD-C20AFB80198F}" dt="2024-11-06T01:28:53.794" v="68"/>
          <ac:cxnSpMkLst>
            <pc:docMk/>
            <pc:sldMk cId="2151370198" sldId="289"/>
            <ac:cxnSpMk id="7" creationId="{74D1DDF1-20F6-7074-691A-798181881DEF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8:43.715" v="62"/>
          <ac:cxnSpMkLst>
            <pc:docMk/>
            <pc:sldMk cId="2151370198" sldId="289"/>
            <ac:cxnSpMk id="21" creationId="{3C9525FD-684A-5D1D-6860-F2917ABEAC87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8:43.778" v="63"/>
          <ac:cxnSpMkLst>
            <pc:docMk/>
            <pc:sldMk cId="2151370198" sldId="289"/>
            <ac:cxnSpMk id="23" creationId="{A13CD9E5-E86F-8854-3C31-C5FE37996038}"/>
          </ac:cxnSpMkLst>
        </pc:cxnChg>
        <pc:cxnChg chg="add">
          <ac:chgData name="최연호/임베디드시스템공학과" userId="S::zxccyh@inu.ac.kr::60475a0f-d624-449b-99f4-2c8561f33d06" providerId="AD" clId="Web-{3F43BC7D-C2BE-1811-18AD-C20AFB80198F}" dt="2024-11-06T01:27:10.587" v="29"/>
          <ac:cxnSpMkLst>
            <pc:docMk/>
            <pc:sldMk cId="2151370198" sldId="289"/>
            <ac:cxnSpMk id="27" creationId="{08902E6B-EE40-26EE-55BF-6BA104D7C396}"/>
          </ac:cxnSpMkLst>
        </pc:cxnChg>
        <pc:cxnChg chg="add">
          <ac:chgData name="최연호/임베디드시스템공학과" userId="S::zxccyh@inu.ac.kr::60475a0f-d624-449b-99f4-2c8561f33d06" providerId="AD" clId="Web-{3F43BC7D-C2BE-1811-18AD-C20AFB80198F}" dt="2024-11-06T01:27:10.603" v="30"/>
          <ac:cxnSpMkLst>
            <pc:docMk/>
            <pc:sldMk cId="2151370198" sldId="289"/>
            <ac:cxnSpMk id="29" creationId="{00389DC0-7783-2A27-15D2-271CBC3EE94A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8:25.871" v="58"/>
          <ac:cxnSpMkLst>
            <pc:docMk/>
            <pc:sldMk cId="2151370198" sldId="289"/>
            <ac:cxnSpMk id="37" creationId="{5A2CB760-D087-FDCF-FB84-A2A025B6155F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8:25.918" v="59"/>
          <ac:cxnSpMkLst>
            <pc:docMk/>
            <pc:sldMk cId="2151370198" sldId="289"/>
            <ac:cxnSpMk id="39" creationId="{8645CBEE-094B-966E-37D6-EEDA05E1B7F3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7:42.854" v="50"/>
          <ac:cxnSpMkLst>
            <pc:docMk/>
            <pc:sldMk cId="2151370198" sldId="289"/>
            <ac:cxnSpMk id="43" creationId="{7A0FB544-BB08-DC7E-E7DB-42DDF3E1AE21}"/>
          </ac:cxnSpMkLst>
        </pc:cxnChg>
        <pc:cxnChg chg="add">
          <ac:chgData name="최연호/임베디드시스템공학과" userId="S::zxccyh@inu.ac.kr::60475a0f-d624-449b-99f4-2c8561f33d06" providerId="AD" clId="Web-{3F43BC7D-C2BE-1811-18AD-C20AFB80198F}" dt="2024-11-06T01:27:10.884" v="40"/>
          <ac:cxnSpMkLst>
            <pc:docMk/>
            <pc:sldMk cId="2151370198" sldId="289"/>
            <ac:cxnSpMk id="49" creationId="{7295A7F5-55DD-9100-1910-5B4D7F001C8C}"/>
          </ac:cxnSpMkLst>
        </pc:cxnChg>
        <pc:cxnChg chg="add">
          <ac:chgData name="최연호/임베디드시스템공학과" userId="S::zxccyh@inu.ac.kr::60475a0f-d624-449b-99f4-2c8561f33d06" providerId="AD" clId="Web-{3F43BC7D-C2BE-1811-18AD-C20AFB80198F}" dt="2024-11-06T01:27:10.915" v="41"/>
          <ac:cxnSpMkLst>
            <pc:docMk/>
            <pc:sldMk cId="2151370198" sldId="289"/>
            <ac:cxnSpMk id="51" creationId="{65477DB6-61BA-4B35-FE8E-A9BB11611B23}"/>
          </ac:cxnSpMkLst>
        </pc:cxnChg>
      </pc:sldChg>
      <pc:sldChg chg="addSp delSp modSp">
        <pc:chgData name="최연호/임베디드시스템공학과" userId="S::zxccyh@inu.ac.kr::60475a0f-d624-449b-99f4-2c8561f33d06" providerId="AD" clId="Web-{3F43BC7D-C2BE-1811-18AD-C20AFB80198F}" dt="2024-11-06T04:45:14.972" v="149" actId="1076"/>
        <pc:sldMkLst>
          <pc:docMk/>
          <pc:sldMk cId="3527033970" sldId="290"/>
        </pc:sldMkLst>
        <pc:spChg chg="del">
          <ac:chgData name="최연호/임베디드시스템공학과" userId="S::zxccyh@inu.ac.kr::60475a0f-d624-449b-99f4-2c8561f33d06" providerId="AD" clId="Web-{3F43BC7D-C2BE-1811-18AD-C20AFB80198F}" dt="2024-11-06T04:44:06.392" v="146"/>
          <ac:spMkLst>
            <pc:docMk/>
            <pc:sldMk cId="3527033970" sldId="290"/>
            <ac:spMk id="3" creationId="{CA217AD2-324F-54C0-80D9-09E0160B6482}"/>
          </ac:spMkLst>
        </pc:spChg>
        <pc:spChg chg="mod">
          <ac:chgData name="최연호/임베디드시스템공학과" userId="S::zxccyh@inu.ac.kr::60475a0f-d624-449b-99f4-2c8561f33d06" providerId="AD" clId="Web-{3F43BC7D-C2BE-1811-18AD-C20AFB80198F}" dt="2024-11-06T04:43:52.766" v="139" actId="20577"/>
          <ac:spMkLst>
            <pc:docMk/>
            <pc:sldMk cId="3527033970" sldId="290"/>
            <ac:spMk id="4" creationId="{8DC5FEEA-0FF5-8E50-1CAB-3EB330F6858F}"/>
          </ac:spMkLst>
        </pc:spChg>
        <pc:spChg chg="del">
          <ac:chgData name="최연호/임베디드시스템공학과" userId="S::zxccyh@inu.ac.kr::60475a0f-d624-449b-99f4-2c8561f33d06" providerId="AD" clId="Web-{3F43BC7D-C2BE-1811-18AD-C20AFB80198F}" dt="2024-11-06T04:44:03.485" v="143"/>
          <ac:spMkLst>
            <pc:docMk/>
            <pc:sldMk cId="3527033970" sldId="290"/>
            <ac:spMk id="5" creationId="{B0B57256-EC8D-FDB9-1F59-34377A5D3E81}"/>
          </ac:spMkLst>
        </pc:spChg>
        <pc:spChg chg="del mod">
          <ac:chgData name="최연호/임베디드시스템공학과" userId="S::zxccyh@inu.ac.kr::60475a0f-d624-449b-99f4-2c8561f33d06" providerId="AD" clId="Web-{3F43BC7D-C2BE-1811-18AD-C20AFB80198F}" dt="2024-11-06T04:44:04.048" v="144"/>
          <ac:spMkLst>
            <pc:docMk/>
            <pc:sldMk cId="3527033970" sldId="290"/>
            <ac:spMk id="11" creationId="{B5387733-278A-3B9A-8A64-8491975678BF}"/>
          </ac:spMkLst>
        </pc:spChg>
        <pc:picChg chg="add mod">
          <ac:chgData name="최연호/임베디드시스템공학과" userId="S::zxccyh@inu.ac.kr::60475a0f-d624-449b-99f4-2c8561f33d06" providerId="AD" clId="Web-{3F43BC7D-C2BE-1811-18AD-C20AFB80198F}" dt="2024-11-06T04:45:14.972" v="149" actId="1076"/>
          <ac:picMkLst>
            <pc:docMk/>
            <pc:sldMk cId="3527033970" sldId="290"/>
            <ac:picMk id="6" creationId="{99CF1AF1-ECBC-CB34-A3F4-CF0359A009F7}"/>
          </ac:picMkLst>
        </pc:picChg>
        <pc:picChg chg="del">
          <ac:chgData name="최연호/임베디드시스템공학과" userId="S::zxccyh@inu.ac.kr::60475a0f-d624-449b-99f4-2c8561f33d06" providerId="AD" clId="Web-{3F43BC7D-C2BE-1811-18AD-C20AFB80198F}" dt="2024-11-06T04:44:04.392" v="145"/>
          <ac:picMkLst>
            <pc:docMk/>
            <pc:sldMk cId="3527033970" sldId="290"/>
            <ac:picMk id="7" creationId="{01359937-DC2F-C62D-09AE-50E1292EE460}"/>
          </ac:picMkLst>
        </pc:picChg>
        <pc:picChg chg="del">
          <ac:chgData name="최연호/임베디드시스템공학과" userId="S::zxccyh@inu.ac.kr::60475a0f-d624-449b-99f4-2c8561f33d06" providerId="AD" clId="Web-{3F43BC7D-C2BE-1811-18AD-C20AFB80198F}" dt="2024-11-06T04:44:03.064" v="142"/>
          <ac:picMkLst>
            <pc:docMk/>
            <pc:sldMk cId="3527033970" sldId="290"/>
            <ac:picMk id="8" creationId="{DEA85C13-ADDA-85BD-CC4F-4A661F6498EF}"/>
          </ac:picMkLst>
        </pc:picChg>
        <pc:picChg chg="del">
          <ac:chgData name="최연호/임베디드시스템공학과" userId="S::zxccyh@inu.ac.kr::60475a0f-d624-449b-99f4-2c8561f33d06" providerId="AD" clId="Web-{3F43BC7D-C2BE-1811-18AD-C20AFB80198F}" dt="2024-11-06T04:44:01.360" v="140"/>
          <ac:picMkLst>
            <pc:docMk/>
            <pc:sldMk cId="3527033970" sldId="290"/>
            <ac:picMk id="10" creationId="{0903E17A-2BD1-0AEA-66B0-F4308C15B8C1}"/>
          </ac:picMkLst>
        </pc:picChg>
      </pc:sldChg>
      <pc:sldChg chg="modSp">
        <pc:chgData name="최연호/임베디드시스템공학과" userId="S::zxccyh@inu.ac.kr::60475a0f-d624-449b-99f4-2c8561f33d06" providerId="AD" clId="Web-{3F43BC7D-C2BE-1811-18AD-C20AFB80198F}" dt="2024-11-06T01:22:17.656" v="5" actId="1076"/>
        <pc:sldMkLst>
          <pc:docMk/>
          <pc:sldMk cId="4250534475" sldId="293"/>
        </pc:sldMkLst>
        <pc:picChg chg="mod">
          <ac:chgData name="최연호/임베디드시스템공학과" userId="S::zxccyh@inu.ac.kr::60475a0f-d624-449b-99f4-2c8561f33d06" providerId="AD" clId="Web-{3F43BC7D-C2BE-1811-18AD-C20AFB80198F}" dt="2024-11-06T01:22:11.281" v="2" actId="1076"/>
          <ac:picMkLst>
            <pc:docMk/>
            <pc:sldMk cId="4250534475" sldId="293"/>
            <ac:picMk id="6" creationId="{E1A59B1D-3A9B-B038-1B64-44E175B04C7D}"/>
          </ac:picMkLst>
        </pc:picChg>
        <pc:picChg chg="mod">
          <ac:chgData name="최연호/임베디드시스템공학과" userId="S::zxccyh@inu.ac.kr::60475a0f-d624-449b-99f4-2c8561f33d06" providerId="AD" clId="Web-{3F43BC7D-C2BE-1811-18AD-C20AFB80198F}" dt="2024-11-06T01:22:17.656" v="5" actId="1076"/>
          <ac:picMkLst>
            <pc:docMk/>
            <pc:sldMk cId="4250534475" sldId="293"/>
            <ac:picMk id="8" creationId="{65C09C9E-2E2C-75B9-5B19-2FD16FB0772F}"/>
          </ac:picMkLst>
        </pc:picChg>
      </pc:sldChg>
      <pc:sldChg chg="addSp modSp">
        <pc:chgData name="최연호/임베디드시스템공학과" userId="S::zxccyh@inu.ac.kr::60475a0f-d624-449b-99f4-2c8561f33d06" providerId="AD" clId="Web-{3F43BC7D-C2BE-1811-18AD-C20AFB80198F}" dt="2024-11-06T03:50:35.281" v="112" actId="1076"/>
        <pc:sldMkLst>
          <pc:docMk/>
          <pc:sldMk cId="2726345212" sldId="313"/>
        </pc:sldMkLst>
        <pc:spChg chg="mod">
          <ac:chgData name="최연호/임베디드시스템공학과" userId="S::zxccyh@inu.ac.kr::60475a0f-d624-449b-99f4-2c8561f33d06" providerId="AD" clId="Web-{3F43BC7D-C2BE-1811-18AD-C20AFB80198F}" dt="2024-11-06T03:41:20.169" v="103" actId="20577"/>
          <ac:spMkLst>
            <pc:docMk/>
            <pc:sldMk cId="2726345212" sldId="313"/>
            <ac:spMk id="9" creationId="{00857973-DEB1-F010-EF8F-219410066CAB}"/>
          </ac:spMkLst>
        </pc:spChg>
        <pc:picChg chg="add mod">
          <ac:chgData name="최연호/임베디드시스템공학과" userId="S::zxccyh@inu.ac.kr::60475a0f-d624-449b-99f4-2c8561f33d06" providerId="AD" clId="Web-{3F43BC7D-C2BE-1811-18AD-C20AFB80198F}" dt="2024-11-06T03:50:16.827" v="109" actId="1076"/>
          <ac:picMkLst>
            <pc:docMk/>
            <pc:sldMk cId="2726345212" sldId="313"/>
            <ac:picMk id="3" creationId="{AE769F88-172F-1ADB-C145-5B57D3FCD97F}"/>
          </ac:picMkLst>
        </pc:picChg>
        <pc:picChg chg="mod">
          <ac:chgData name="최연호/임베디드시스템공학과" userId="S::zxccyh@inu.ac.kr::60475a0f-d624-449b-99f4-2c8561f33d06" providerId="AD" clId="Web-{3F43BC7D-C2BE-1811-18AD-C20AFB80198F}" dt="2024-11-06T03:41:31.514" v="105" actId="1076"/>
          <ac:picMkLst>
            <pc:docMk/>
            <pc:sldMk cId="2726345212" sldId="313"/>
            <ac:picMk id="6" creationId="{F29C4663-3A35-B9A5-98E0-D61040EC8256}"/>
          </ac:picMkLst>
        </pc:picChg>
        <pc:picChg chg="add mod">
          <ac:chgData name="최연호/임베디드시스템공학과" userId="S::zxccyh@inu.ac.kr::60475a0f-d624-449b-99f4-2c8561f33d06" providerId="AD" clId="Web-{3F43BC7D-C2BE-1811-18AD-C20AFB80198F}" dt="2024-11-06T03:50:35.281" v="112" actId="1076"/>
          <ac:picMkLst>
            <pc:docMk/>
            <pc:sldMk cId="2726345212" sldId="313"/>
            <ac:picMk id="7" creationId="{132A979A-13E3-A2A9-E042-6A99A61B6275}"/>
          </ac:picMkLst>
        </pc:picChg>
      </pc:sldChg>
    </pc:docChg>
  </pc:docChgLst>
  <pc:docChgLst>
    <pc:chgData name="손승민/임베디드시스템공학과" userId="S::sonsmmm@inu.ac.kr::376a3dc8-626b-4c03-a9a2-92f84b1df806" providerId="AD" clId="Web-{94794A37-6A87-44BC-26D5-C559EECE5AA4}"/>
    <pc:docChg chg="delSld modSld">
      <pc:chgData name="손승민/임베디드시스템공학과" userId="S::sonsmmm@inu.ac.kr::376a3dc8-626b-4c03-a9a2-92f84b1df806" providerId="AD" clId="Web-{94794A37-6A87-44BC-26D5-C559EECE5AA4}" dt="2024-10-28T12:56:50.757" v="514" actId="20577"/>
      <pc:docMkLst>
        <pc:docMk/>
      </pc:docMkLst>
      <pc:sldChg chg="modSp">
        <pc:chgData name="손승민/임베디드시스템공학과" userId="S::sonsmmm@inu.ac.kr::376a3dc8-626b-4c03-a9a2-92f84b1df806" providerId="AD" clId="Web-{94794A37-6A87-44BC-26D5-C559EECE5AA4}" dt="2024-10-28T11:34:30.532" v="471" actId="20577"/>
        <pc:sldMkLst>
          <pc:docMk/>
          <pc:sldMk cId="3677239363" sldId="281"/>
        </pc:sldMkLst>
      </pc:sldChg>
      <pc:sldChg chg="addSp modSp">
        <pc:chgData name="손승민/임베디드시스템공학과" userId="S::sonsmmm@inu.ac.kr::376a3dc8-626b-4c03-a9a2-92f84b1df806" providerId="AD" clId="Web-{94794A37-6A87-44BC-26D5-C559EECE5AA4}" dt="2024-10-28T11:34:11.766" v="469" actId="1076"/>
        <pc:sldMkLst>
          <pc:docMk/>
          <pc:sldMk cId="4246711434" sldId="284"/>
        </pc:sldMkLst>
      </pc:sldChg>
      <pc:sldChg chg="delSp modSp">
        <pc:chgData name="손승민/임베디드시스템공학과" userId="S::sonsmmm@inu.ac.kr::376a3dc8-626b-4c03-a9a2-92f84b1df806" providerId="AD" clId="Web-{94794A37-6A87-44BC-26D5-C559EECE5AA4}" dt="2024-10-28T10:11:18.163" v="63"/>
        <pc:sldMkLst>
          <pc:docMk/>
          <pc:sldMk cId="688533216" sldId="285"/>
        </pc:sldMkLst>
      </pc:sldChg>
      <pc:sldChg chg="delSp modSp">
        <pc:chgData name="손승민/임베디드시스템공학과" userId="S::sonsmmm@inu.ac.kr::376a3dc8-626b-4c03-a9a2-92f84b1df806" providerId="AD" clId="Web-{94794A37-6A87-44BC-26D5-C559EECE5AA4}" dt="2024-10-28T08:12:39.968" v="3" actId="14100"/>
        <pc:sldMkLst>
          <pc:docMk/>
          <pc:sldMk cId="2746076724" sldId="286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1:22:30.412" v="385" actId="1076"/>
        <pc:sldMkLst>
          <pc:docMk/>
          <pc:sldMk cId="427037691" sldId="288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2:49:51.443" v="493" actId="20577"/>
        <pc:sldMkLst>
          <pc:docMk/>
          <pc:sldMk cId="2151370198" sldId="289"/>
        </pc:sldMkLst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1:21:12.302" v="373" actId="1076"/>
        <pc:sldMkLst>
          <pc:docMk/>
          <pc:sldMk cId="3527033970" sldId="290"/>
        </pc:sldMkLst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1:22:51.913" v="389" actId="1076"/>
        <pc:sldMkLst>
          <pc:docMk/>
          <pc:sldMk cId="4250534475" sldId="293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2:56:50.757" v="514" actId="20577"/>
        <pc:sldMkLst>
          <pc:docMk/>
          <pc:sldMk cId="3069699350" sldId="294"/>
        </pc:sldMkLst>
        <pc:spChg chg="mod">
          <ac:chgData name="손승민/임베디드시스템공학과" userId="S::sonsmmm@inu.ac.kr::376a3dc8-626b-4c03-a9a2-92f84b1df806" providerId="AD" clId="Web-{94794A37-6A87-44BC-26D5-C559EECE5AA4}" dt="2024-10-28T12:56:50.757" v="514" actId="20577"/>
          <ac:spMkLst>
            <pc:docMk/>
            <pc:sldMk cId="3069699350" sldId="294"/>
            <ac:spMk id="4" creationId="{E6AC99E8-DC7A-37A4-CB13-CF00EBD26D04}"/>
          </ac:spMkLst>
        </pc:spChg>
      </pc:sldChg>
      <pc:sldChg chg="addSp modSp del">
        <pc:chgData name="손승민/임베디드시스템공학과" userId="S::sonsmmm@inu.ac.kr::376a3dc8-626b-4c03-a9a2-92f84b1df806" providerId="AD" clId="Web-{94794A37-6A87-44BC-26D5-C559EECE5AA4}" dt="2024-10-28T10:46:30.460" v="176"/>
        <pc:sldMkLst>
          <pc:docMk/>
          <pc:sldMk cId="1547712671" sldId="295"/>
        </pc:sldMkLst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2:48:04.052" v="477"/>
        <pc:sldMkLst>
          <pc:docMk/>
          <pc:sldMk cId="614272397" sldId="297"/>
        </pc:sldMkLst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1:29:54.575" v="395" actId="1076"/>
        <pc:sldMkLst>
          <pc:docMk/>
          <pc:sldMk cId="4124100020" sldId="298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2:47:30.568" v="476" actId="20577"/>
        <pc:sldMkLst>
          <pc:docMk/>
          <pc:sldMk cId="1929507043" sldId="300"/>
        </pc:sldMkLst>
      </pc:sldChg>
    </pc:docChg>
  </pc:docChgLst>
  <pc:docChgLst>
    <pc:chgData name="게스트 사용자" userId="S::urn:spo:anon#f14afdcba77a85aa96273d182ca0179a4361a2810c2e6b70b27baceef0046536::" providerId="AD" clId="Web-{C8635A96-25D8-E1DB-0AC6-8D6B2168E3DD}"/>
    <pc:docChg chg="modSld">
      <pc:chgData name="게스트 사용자" userId="S::urn:spo:anon#f14afdcba77a85aa96273d182ca0179a4361a2810c2e6b70b27baceef0046536::" providerId="AD" clId="Web-{C8635A96-25D8-E1DB-0AC6-8D6B2168E3DD}" dt="2024-10-28T05:19:46.736" v="480" actId="1076"/>
      <pc:docMkLst>
        <pc:docMk/>
      </pc:docMkLst>
      <pc:sldChg chg="addSp modSp">
        <pc:chgData name="게스트 사용자" userId="S::urn:spo:anon#f14afdcba77a85aa96273d182ca0179a4361a2810c2e6b70b27baceef0046536::" providerId="AD" clId="Web-{C8635A96-25D8-E1DB-0AC6-8D6B2168E3DD}" dt="2024-10-28T05:19:46.736" v="480" actId="1076"/>
        <pc:sldMkLst>
          <pc:docMk/>
          <pc:sldMk cId="839288534" sldId="270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5:19:10.579" v="457" actId="1076"/>
        <pc:sldMkLst>
          <pc:docMk/>
          <pc:sldMk cId="688533216" sldId="285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45:50.522" v="55" actId="20577"/>
        <pc:sldMkLst>
          <pc:docMk/>
          <pc:sldMk cId="2746076724" sldId="286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5:07:06.902" v="341" actId="14100"/>
        <pc:sldMkLst>
          <pc:docMk/>
          <pc:sldMk cId="427037691" sldId="288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55:01.038" v="296" actId="20577"/>
        <pc:sldMkLst>
          <pc:docMk/>
          <pc:sldMk cId="2151370198" sldId="289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56:35.025" v="311" actId="20577"/>
        <pc:sldMkLst>
          <pc:docMk/>
          <pc:sldMk cId="3527033970" sldId="290"/>
        </pc:sldMkLst>
      </pc:sldChg>
      <pc:sldChg chg="addSp delSp modSp">
        <pc:chgData name="게스트 사용자" userId="S::urn:spo:anon#f14afdcba77a85aa96273d182ca0179a4361a2810c2e6b70b27baceef0046536::" providerId="AD" clId="Web-{C8635A96-25D8-E1DB-0AC6-8D6B2168E3DD}" dt="2024-10-28T05:14:44.540" v="364" actId="14100"/>
        <pc:sldMkLst>
          <pc:docMk/>
          <pc:sldMk cId="4250534475" sldId="293"/>
        </pc:sldMkLst>
      </pc:sldChg>
      <pc:sldChg chg="addSp delSp modSp">
        <pc:chgData name="게스트 사용자" userId="S::urn:spo:anon#f14afdcba77a85aa96273d182ca0179a4361a2810c2e6b70b27baceef0046536::" providerId="AD" clId="Web-{C8635A96-25D8-E1DB-0AC6-8D6B2168E3DD}" dt="2024-10-28T04:43:45.347" v="10"/>
        <pc:sldMkLst>
          <pc:docMk/>
          <pc:sldMk cId="1547712671" sldId="295"/>
        </pc:sldMkLst>
      </pc:sldChg>
      <pc:sldChg chg="addSp delSp modSp">
        <pc:chgData name="게스트 사용자" userId="S::urn:spo:anon#f14afdcba77a85aa96273d182ca0179a4361a2810c2e6b70b27baceef0046536::" providerId="AD" clId="Web-{C8635A96-25D8-E1DB-0AC6-8D6B2168E3DD}" dt="2024-10-28T05:18:29.125" v="430"/>
        <pc:sldMkLst>
          <pc:docMk/>
          <pc:sldMk cId="614272397" sldId="297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5:16:03.199" v="402" actId="20577"/>
        <pc:sldMkLst>
          <pc:docMk/>
          <pc:sldMk cId="4124100020" sldId="298"/>
        </pc:sldMkLst>
      </pc:sldChg>
    </pc:docChg>
  </pc:docChgLst>
  <pc:docChgLst>
    <pc:chgData name="최연호/임베디드시스템공학과" userId="S::zxccyh@inu.ac.kr::60475a0f-d624-449b-99f4-2c8561f33d06" providerId="AD" clId="Web-{67DFEB65-8615-3E7D-879C-5E980BF14A54}"/>
    <pc:docChg chg="modSld">
      <pc:chgData name="최연호/임베디드시스템공학과" userId="S::zxccyh@inu.ac.kr::60475a0f-d624-449b-99f4-2c8561f33d06" providerId="AD" clId="Web-{67DFEB65-8615-3E7D-879C-5E980BF14A54}" dt="2024-10-29T00:37:15.051" v="1" actId="20577"/>
      <pc:docMkLst>
        <pc:docMk/>
      </pc:docMkLst>
      <pc:sldChg chg="modSp">
        <pc:chgData name="최연호/임베디드시스템공학과" userId="S::zxccyh@inu.ac.kr::60475a0f-d624-449b-99f4-2c8561f33d06" providerId="AD" clId="Web-{67DFEB65-8615-3E7D-879C-5E980BF14A54}" dt="2024-10-29T00:37:15.051" v="1" actId="20577"/>
        <pc:sldMkLst>
          <pc:docMk/>
          <pc:sldMk cId="0" sldId="266"/>
        </pc:sldMkLst>
      </pc:sldChg>
    </pc:docChg>
  </pc:docChgLst>
  <pc:docChgLst>
    <pc:chgData name="게스트 사용자" userId="S::urn:spo:anon#f14afdcba77a85aa96273d182ca0179a4361a2810c2e6b70b27baceef0046536::" providerId="AD" clId="Web-{4BE5AE20-4ABB-D547-C983-4068089668BA}"/>
    <pc:docChg chg="modSld">
      <pc:chgData name="게스트 사용자" userId="S::urn:spo:anon#f14afdcba77a85aa96273d182ca0179a4361a2810c2e6b70b27baceef0046536::" providerId="AD" clId="Web-{4BE5AE20-4ABB-D547-C983-4068089668BA}" dt="2024-10-29T16:08:02.113" v="109" actId="20577"/>
      <pc:docMkLst>
        <pc:docMk/>
      </pc:docMkLst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5:05:19.328" v="34"/>
        <pc:sldMkLst>
          <pc:docMk/>
          <pc:sldMk cId="590398643" sldId="291"/>
        </pc:sldMkLst>
      </pc:sldChg>
      <pc:sldChg chg="addSp delSp modSp mod modClrScheme chgLayout">
        <pc:chgData name="게스트 사용자" userId="S::urn:spo:anon#f14afdcba77a85aa96273d182ca0179a4361a2810c2e6b70b27baceef0046536::" providerId="AD" clId="Web-{4BE5AE20-4ABB-D547-C983-4068089668BA}" dt="2024-10-29T16:07:14" v="70"/>
        <pc:sldMkLst>
          <pc:docMk/>
          <pc:sldMk cId="370915935" sldId="299"/>
        </pc:sldMkLst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6:06:26.168" v="48" actId="20577"/>
        <pc:sldMkLst>
          <pc:docMk/>
          <pc:sldMk cId="1664565819" sldId="318"/>
        </pc:sldMkLst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6:06:41.091" v="53" actId="20577"/>
        <pc:sldMkLst>
          <pc:docMk/>
          <pc:sldMk cId="3989970384" sldId="319"/>
        </pc:sldMkLst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6:07:05.843" v="66" actId="20577"/>
        <pc:sldMkLst>
          <pc:docMk/>
          <pc:sldMk cId="4147194015" sldId="320"/>
        </pc:sldMkLst>
      </pc:sldChg>
      <pc:sldChg chg="addSp delSp modSp mod modClrScheme chgLayout">
        <pc:chgData name="게스트 사용자" userId="S::urn:spo:anon#f14afdcba77a85aa96273d182ca0179a4361a2810c2e6b70b27baceef0046536::" providerId="AD" clId="Web-{4BE5AE20-4ABB-D547-C983-4068089668BA}" dt="2024-10-29T16:08:02.113" v="109" actId="20577"/>
        <pc:sldMkLst>
          <pc:docMk/>
          <pc:sldMk cId="2748719532" sldId="321"/>
        </pc:sldMkLst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5:05:19.921" v="40"/>
        <pc:sldMkLst>
          <pc:docMk/>
          <pc:sldMk cId="1529830779" sldId="322"/>
        </pc:sldMkLst>
      </pc:sldChg>
    </pc:docChg>
  </pc:docChgLst>
  <pc:docChgLst>
    <pc:chgData name="최연호/임베디드시스템공학과" userId="S::zxccyh@inu.ac.kr::60475a0f-d624-449b-99f4-2c8561f33d06" providerId="AD" clId="Web-{AB0B951A-C4B0-3C8C-2B28-7A2EBAE357DD}"/>
    <pc:docChg chg="modSld">
      <pc:chgData name="최연호/임베디드시스템공학과" userId="S::zxccyh@inu.ac.kr::60475a0f-d624-449b-99f4-2c8561f33d06" providerId="AD" clId="Web-{AB0B951A-C4B0-3C8C-2B28-7A2EBAE357DD}" dt="2024-10-29T10:20:05.155" v="1" actId="1076"/>
      <pc:docMkLst>
        <pc:docMk/>
      </pc:docMkLst>
      <pc:sldChg chg="modSp">
        <pc:chgData name="최연호/임베디드시스템공학과" userId="S::zxccyh@inu.ac.kr::60475a0f-d624-449b-99f4-2c8561f33d06" providerId="AD" clId="Web-{AB0B951A-C4B0-3C8C-2B28-7A2EBAE357DD}" dt="2024-10-29T10:20:05.155" v="1" actId="1076"/>
        <pc:sldMkLst>
          <pc:docMk/>
          <pc:sldMk cId="1605806949" sldId="310"/>
        </pc:sldMkLst>
      </pc:sldChg>
    </pc:docChg>
  </pc:docChgLst>
  <pc:docChgLst>
    <pc:chgData name="게스트 사용자" userId="S::urn:spo:anon#f14afdcba77a85aa96273d182ca0179a4361a2810c2e6b70b27baceef0046536::" providerId="AD" clId="Web-{168931AC-B11F-A8A1-0B7A-59893A73AE01}"/>
    <pc:docChg chg="modSld">
      <pc:chgData name="게스트 사용자" userId="S::urn:spo:anon#f14afdcba77a85aa96273d182ca0179a4361a2810c2e6b70b27baceef0046536::" providerId="AD" clId="Web-{168931AC-B11F-A8A1-0B7A-59893A73AE01}" dt="2024-10-29T10:51:52.490" v="76" actId="1076"/>
      <pc:docMkLst>
        <pc:docMk/>
      </pc:docMkLst>
      <pc:sldChg chg="modSp">
        <pc:chgData name="게스트 사용자" userId="S::urn:spo:anon#f14afdcba77a85aa96273d182ca0179a4361a2810c2e6b70b27baceef0046536::" providerId="AD" clId="Web-{168931AC-B11F-A8A1-0B7A-59893A73AE01}" dt="2024-10-29T10:51:52.490" v="76" actId="1076"/>
        <pc:sldMkLst>
          <pc:docMk/>
          <pc:sldMk cId="4124100020" sldId="298"/>
        </pc:sldMkLst>
      </pc:sldChg>
    </pc:docChg>
  </pc:docChgLst>
  <pc:docChgLst>
    <pc:chgData name="게스트 사용자" userId="S::urn:spo:anon#f14afdcba77a85aa96273d182ca0179a4361a2810c2e6b70b27baceef0046536::" providerId="AD" clId="Web-{B4EE1D99-903C-13CB-9FCF-ECF30F808C17}"/>
    <pc:docChg chg="modSld">
      <pc:chgData name="게스트 사용자" userId="S::urn:spo:anon#f14afdcba77a85aa96273d182ca0179a4361a2810c2e6b70b27baceef0046536::" providerId="AD" clId="Web-{B4EE1D99-903C-13CB-9FCF-ECF30F808C17}" dt="2024-10-29T06:54:56.407" v="11"/>
      <pc:docMkLst>
        <pc:docMk/>
      </pc:docMkLst>
      <pc:sldChg chg="modNotes">
        <pc:chgData name="게스트 사용자" userId="S::urn:spo:anon#f14afdcba77a85aa96273d182ca0179a4361a2810c2e6b70b27baceef0046536::" providerId="AD" clId="Web-{B4EE1D99-903C-13CB-9FCF-ECF30F808C17}" dt="2024-10-29T06:54:31.141" v="1"/>
        <pc:sldMkLst>
          <pc:docMk/>
          <pc:sldMk cId="1898361156" sldId="301"/>
        </pc:sldMkLst>
      </pc:sldChg>
      <pc:sldChg chg="modNotes">
        <pc:chgData name="게스트 사용자" userId="S::urn:spo:anon#f14afdcba77a85aa96273d182ca0179a4361a2810c2e6b70b27baceef0046536::" providerId="AD" clId="Web-{B4EE1D99-903C-13CB-9FCF-ECF30F808C17}" dt="2024-10-29T06:54:35.532" v="3"/>
        <pc:sldMkLst>
          <pc:docMk/>
          <pc:sldMk cId="3236927693" sldId="302"/>
        </pc:sldMkLst>
      </pc:sldChg>
      <pc:sldChg chg="modNotes">
        <pc:chgData name="게스트 사용자" userId="S::urn:spo:anon#f14afdcba77a85aa96273d182ca0179a4361a2810c2e6b70b27baceef0046536::" providerId="AD" clId="Web-{B4EE1D99-903C-13CB-9FCF-ECF30F808C17}" dt="2024-10-29T06:54:43.313" v="5"/>
        <pc:sldMkLst>
          <pc:docMk/>
          <pc:sldMk cId="1989460092" sldId="303"/>
        </pc:sldMkLst>
      </pc:sldChg>
      <pc:sldChg chg="modNotes">
        <pc:chgData name="게스트 사용자" userId="S::urn:spo:anon#f14afdcba77a85aa96273d182ca0179a4361a2810c2e6b70b27baceef0046536::" providerId="AD" clId="Web-{B4EE1D99-903C-13CB-9FCF-ECF30F808C17}" dt="2024-10-29T06:54:56.407" v="11"/>
        <pc:sldMkLst>
          <pc:docMk/>
          <pc:sldMk cId="3790438527" sldId="304"/>
        </pc:sldMkLst>
      </pc:sldChg>
    </pc:docChg>
  </pc:docChgLst>
  <pc:docChgLst>
    <pc:chgData name="게스트 사용자" userId="S::urn:spo:anon#f14afdcba77a85aa96273d182ca0179a4361a2810c2e6b70b27baceef0046536::" providerId="AD" clId="Web-{D19F3542-A52C-0B33-175F-42AA426673BA}"/>
    <pc:docChg chg="addSld delSld modSld sldOrd">
      <pc:chgData name="게스트 사용자" userId="S::urn:spo:anon#f14afdcba77a85aa96273d182ca0179a4361a2810c2e6b70b27baceef0046536::" providerId="AD" clId="Web-{D19F3542-A52C-0B33-175F-42AA426673BA}" dt="2024-10-29T14:55:31.237" v="109"/>
      <pc:docMkLst>
        <pc:docMk/>
      </pc:docMkLst>
      <pc:sldChg chg="add">
        <pc:chgData name="게스트 사용자" userId="S::urn:spo:anon#f14afdcba77a85aa96273d182ca0179a4361a2810c2e6b70b27baceef0046536::" providerId="AD" clId="Web-{D19F3542-A52C-0B33-175F-42AA426673BA}" dt="2024-10-29T14:55:31.221" v="108"/>
        <pc:sldMkLst>
          <pc:docMk/>
          <pc:sldMk cId="590398643" sldId="291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206" v="106"/>
        <pc:sldMkLst>
          <pc:docMk/>
          <pc:sldMk cId="370915935" sldId="299"/>
        </pc:sldMkLst>
      </pc:sldChg>
      <pc:sldChg chg="addSp delSp modSp new">
        <pc:chgData name="게스트 사용자" userId="S::urn:spo:anon#f14afdcba77a85aa96273d182ca0179a4361a2810c2e6b70b27baceef0046536::" providerId="AD" clId="Web-{D19F3542-A52C-0B33-175F-42AA426673BA}" dt="2024-10-29T14:54:44.563" v="89"/>
        <pc:sldMkLst>
          <pc:docMk/>
          <pc:sldMk cId="1836908217" sldId="315"/>
        </pc:sldMkLst>
      </pc:sldChg>
      <pc:sldChg chg="delSp modSp add mod ord setBg">
        <pc:chgData name="게스트 사용자" userId="S::urn:spo:anon#f14afdcba77a85aa96273d182ca0179a4361a2810c2e6b70b27baceef0046536::" providerId="AD" clId="Web-{D19F3542-A52C-0B33-175F-42AA426673BA}" dt="2024-10-29T14:54:17.703" v="87" actId="1076"/>
        <pc:sldMkLst>
          <pc:docMk/>
          <pc:sldMk cId="979709531" sldId="316"/>
        </pc:sldMkLst>
      </pc:sldChg>
      <pc:sldChg chg="addSp delSp modSp new">
        <pc:chgData name="게스트 사용자" userId="S::urn:spo:anon#f14afdcba77a85aa96273d182ca0179a4361a2810c2e6b70b27baceef0046536::" providerId="AD" clId="Web-{D19F3542-A52C-0B33-175F-42AA426673BA}" dt="2024-10-29T14:55:09.720" v="102" actId="1076"/>
        <pc:sldMkLst>
          <pc:docMk/>
          <pc:sldMk cId="1653555431" sldId="317"/>
        </pc:sldMkLst>
      </pc:sldChg>
      <pc:sldChg chg="addSp delSp modSp add del replId addAnim delAnim">
        <pc:chgData name="게스트 사용자" userId="S::urn:spo:anon#f14afdcba77a85aa96273d182ca0179a4361a2810c2e6b70b27baceef0046536::" providerId="AD" clId="Web-{D19F3542-A52C-0B33-175F-42AA426673BA}" dt="2024-10-29T14:53:40.202" v="71"/>
        <pc:sldMkLst>
          <pc:docMk/>
          <pc:sldMk cId="3562305011" sldId="317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174" v="103"/>
        <pc:sldMkLst>
          <pc:docMk/>
          <pc:sldMk cId="1664565819" sldId="318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190" v="104"/>
        <pc:sldMkLst>
          <pc:docMk/>
          <pc:sldMk cId="3989970384" sldId="319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190" v="105"/>
        <pc:sldMkLst>
          <pc:docMk/>
          <pc:sldMk cId="4147194015" sldId="320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221" v="107"/>
        <pc:sldMkLst>
          <pc:docMk/>
          <pc:sldMk cId="2748719532" sldId="321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237" v="109"/>
        <pc:sldMkLst>
          <pc:docMk/>
          <pc:sldMk cId="1529830779" sldId="322"/>
        </pc:sldMkLst>
      </pc:sldChg>
    </pc:docChg>
  </pc:docChgLst>
  <pc:docChgLst>
    <pc:chgData name="최연호/임베디드시스템공학과" userId="S::zxccyh@inu.ac.kr::60475a0f-d624-449b-99f4-2c8561f33d06" providerId="AD" clId="Web-{311B5D77-F7D5-6CA2-DBBE-CEBDB10A47FB}"/>
    <pc:docChg chg="modSld">
      <pc:chgData name="최연호/임베디드시스템공학과" userId="S::zxccyh@inu.ac.kr::60475a0f-d624-449b-99f4-2c8561f33d06" providerId="AD" clId="Web-{311B5D77-F7D5-6CA2-DBBE-CEBDB10A47FB}" dt="2024-10-29T02:38:33.346" v="176" actId="1076"/>
      <pc:docMkLst>
        <pc:docMk/>
      </pc:docMkLst>
      <pc:sldChg chg="addSp delSp modSp">
        <pc:chgData name="최연호/임베디드시스템공학과" userId="S::zxccyh@inu.ac.kr::60475a0f-d624-449b-99f4-2c8561f33d06" providerId="AD" clId="Web-{311B5D77-F7D5-6CA2-DBBE-CEBDB10A47FB}" dt="2024-10-29T02:38:33.346" v="176" actId="1076"/>
        <pc:sldMkLst>
          <pc:docMk/>
          <pc:sldMk cId="4246711434" sldId="284"/>
        </pc:sldMkLst>
      </pc:sldChg>
      <pc:sldChg chg="modSp">
        <pc:chgData name="최연호/임베디드시스템공학과" userId="S::zxccyh@inu.ac.kr::60475a0f-d624-449b-99f4-2c8561f33d06" providerId="AD" clId="Web-{311B5D77-F7D5-6CA2-DBBE-CEBDB10A47FB}" dt="2024-10-29T01:50:30.079" v="12" actId="20577"/>
        <pc:sldMkLst>
          <pc:docMk/>
          <pc:sldMk cId="3236927693" sldId="302"/>
        </pc:sldMkLst>
      </pc:sldChg>
    </pc:docChg>
  </pc:docChgLst>
  <pc:docChgLst>
    <pc:chgData name="게스트 사용자" userId="S::urn:spo:anon#f14afdcba77a85aa96273d182ca0179a4361a2810c2e6b70b27baceef0046536::" providerId="AD" clId="Web-{C9E97C43-A89D-DD4E-0627-A07E0F0B263C}"/>
    <pc:docChg chg="modSld">
      <pc:chgData name="게스트 사용자" userId="S::urn:spo:anon#f14afdcba77a85aa96273d182ca0179a4361a2810c2e6b70b27baceef0046536::" providerId="AD" clId="Web-{C9E97C43-A89D-DD4E-0627-A07E0F0B263C}" dt="2024-10-27T01:57:36.015" v="3" actId="1076"/>
      <pc:docMkLst>
        <pc:docMk/>
      </pc:docMkLst>
      <pc:sldChg chg="modSp">
        <pc:chgData name="게스트 사용자" userId="S::urn:spo:anon#f14afdcba77a85aa96273d182ca0179a4361a2810c2e6b70b27baceef0046536::" providerId="AD" clId="Web-{C9E97C43-A89D-DD4E-0627-A07E0F0B263C}" dt="2024-10-27T01:57:36.015" v="3" actId="1076"/>
        <pc:sldMkLst>
          <pc:docMk/>
          <pc:sldMk cId="414293581" sldId="282"/>
        </pc:sldMkLst>
      </pc:sldChg>
    </pc:docChg>
  </pc:docChgLst>
  <pc:docChgLst>
    <pc:chgData name="장경은/임베디드시스템공학과" userId="S::comjke33@inu.ac.kr::1c4bfb4c-6a62-4cb7-b844-338310cd68bc" providerId="AD" clId="Web-{402CCCAF-9437-A7E1-D80E-E37A5DDAED20}"/>
    <pc:docChg chg="modSld">
      <pc:chgData name="장경은/임베디드시스템공학과" userId="S::comjke33@inu.ac.kr::1c4bfb4c-6a62-4cb7-b844-338310cd68bc" providerId="AD" clId="Web-{402CCCAF-9437-A7E1-D80E-E37A5DDAED20}" dt="2024-10-30T04:36:38.197" v="102" actId="14100"/>
      <pc:docMkLst>
        <pc:docMk/>
      </pc:docMkLst>
      <pc:sldChg chg="addSp delSp modSp mod modClrScheme chgLayout">
        <pc:chgData name="장경은/임베디드시스템공학과" userId="S::comjke33@inu.ac.kr::1c4bfb4c-6a62-4cb7-b844-338310cd68bc" providerId="AD" clId="Web-{402CCCAF-9437-A7E1-D80E-E37A5DDAED20}" dt="2024-10-30T04:29:53.731" v="5" actId="1076"/>
        <pc:sldMkLst>
          <pc:docMk/>
          <pc:sldMk cId="3677912269" sldId="279"/>
        </pc:sldMkLst>
        <pc:spChg chg="mod ord">
          <ac:chgData name="장경은/임베디드시스템공학과" userId="S::comjke33@inu.ac.kr::1c4bfb4c-6a62-4cb7-b844-338310cd68bc" providerId="AD" clId="Web-{402CCCAF-9437-A7E1-D80E-E37A5DDAED20}" dt="2024-10-30T04:29:53.731" v="5" actId="1076"/>
          <ac:spMkLst>
            <pc:docMk/>
            <pc:sldMk cId="3677912269" sldId="279"/>
            <ac:spMk id="2" creationId="{00000000-0000-0000-0000-000000000000}"/>
          </ac:spMkLst>
        </pc:spChg>
      </pc:sldChg>
      <pc:sldChg chg="modSp">
        <pc:chgData name="장경은/임베디드시스템공학과" userId="S::comjke33@inu.ac.kr::1c4bfb4c-6a62-4cb7-b844-338310cd68bc" providerId="AD" clId="Web-{402CCCAF-9437-A7E1-D80E-E37A5DDAED20}" dt="2024-10-30T04:36:38.197" v="102" actId="14100"/>
        <pc:sldMkLst>
          <pc:docMk/>
          <pc:sldMk cId="688533216" sldId="285"/>
        </pc:sldMkLst>
      </pc:sldChg>
      <pc:sldChg chg="modSp">
        <pc:chgData name="장경은/임베디드시스템공학과" userId="S::comjke33@inu.ac.kr::1c4bfb4c-6a62-4cb7-b844-338310cd68bc" providerId="AD" clId="Web-{402CCCAF-9437-A7E1-D80E-E37A5DDAED20}" dt="2024-10-30T04:33:38.801" v="72" actId="20577"/>
        <pc:sldMkLst>
          <pc:docMk/>
          <pc:sldMk cId="113860140" sldId="312"/>
        </pc:sldMkLst>
      </pc:sldChg>
      <pc:sldChg chg="modSp">
        <pc:chgData name="장경은/임베디드시스템공학과" userId="S::comjke33@inu.ac.kr::1c4bfb4c-6a62-4cb7-b844-338310cd68bc" providerId="AD" clId="Web-{402CCCAF-9437-A7E1-D80E-E37A5DDAED20}" dt="2024-10-30T04:33:58.036" v="78" actId="14100"/>
        <pc:sldMkLst>
          <pc:docMk/>
          <pc:sldMk cId="2754666294" sldId="314"/>
        </pc:sldMkLst>
      </pc:sldChg>
    </pc:docChg>
  </pc:docChgLst>
  <pc:docChgLst>
    <pc:chgData name="게스트 사용자" userId="S::urn:spo:anon#f14afdcba77a85aa96273d182ca0179a4361a2810c2e6b70b27baceef0046536::" providerId="AD" clId="Web-{79C7D9C8-AEE5-80DA-8652-FCEC6659D826}"/>
    <pc:docChg chg="modSld">
      <pc:chgData name="게스트 사용자" userId="S::urn:spo:anon#f14afdcba77a85aa96273d182ca0179a4361a2810c2e6b70b27baceef0046536::" providerId="AD" clId="Web-{79C7D9C8-AEE5-80DA-8652-FCEC6659D826}" dt="2024-10-30T06:11:32.855" v="2" actId="20577"/>
      <pc:docMkLst>
        <pc:docMk/>
      </pc:docMkLst>
      <pc:sldChg chg="modSp">
        <pc:chgData name="게스트 사용자" userId="S::urn:spo:anon#f14afdcba77a85aa96273d182ca0179a4361a2810c2e6b70b27baceef0046536::" providerId="AD" clId="Web-{79C7D9C8-AEE5-80DA-8652-FCEC6659D826}" dt="2024-10-30T06:11:32.855" v="2" actId="20577"/>
        <pc:sldMkLst>
          <pc:docMk/>
          <pc:sldMk cId="2726345212" sldId="313"/>
        </pc:sldMkLst>
      </pc:sldChg>
    </pc:docChg>
  </pc:docChgLst>
  <pc:docChgLst>
    <pc:chgData name="게스트 사용자" userId="S::urn:spo:anon#f14afdcba77a85aa96273d182ca0179a4361a2810c2e6b70b27baceef0046536::" providerId="AD" clId="Web-{F6BE4989-FF50-6F17-4873-EB7716CF7B15}"/>
    <pc:docChg chg="addSld delSld modSld sldOrd">
      <pc:chgData name="게스트 사용자" userId="S::urn:spo:anon#f14afdcba77a85aa96273d182ca0179a4361a2810c2e6b70b27baceef0046536::" providerId="AD" clId="Web-{F6BE4989-FF50-6F17-4873-EB7716CF7B15}" dt="2024-10-30T02:34:24.280" v="40" actId="14100"/>
      <pc:docMkLst>
        <pc:docMk/>
      </pc:docMkLst>
      <pc:sldChg chg="modSp">
        <pc:chgData name="게스트 사용자" userId="S::urn:spo:anon#f14afdcba77a85aa96273d182ca0179a4361a2810c2e6b70b27baceef0046536::" providerId="AD" clId="Web-{F6BE4989-FF50-6F17-4873-EB7716CF7B15}" dt="2024-10-30T02:32:59.043" v="25" actId="1076"/>
        <pc:sldMkLst>
          <pc:docMk/>
          <pc:sldMk cId="1965361916" sldId="323"/>
        </pc:sldMkLst>
      </pc:sldChg>
      <pc:sldChg chg="del">
        <pc:chgData name="게스트 사용자" userId="S::urn:spo:anon#f14afdcba77a85aa96273d182ca0179a4361a2810c2e6b70b27baceef0046536::" providerId="AD" clId="Web-{F6BE4989-FF50-6F17-4873-EB7716CF7B15}" dt="2024-10-30T02:32:21.370" v="14"/>
        <pc:sldMkLst>
          <pc:docMk/>
          <pc:sldMk cId="3164883342" sldId="324"/>
        </pc:sldMkLst>
      </pc:sldChg>
      <pc:sldChg chg="modSp add ord">
        <pc:chgData name="게스트 사용자" userId="S::urn:spo:anon#f14afdcba77a85aa96273d182ca0179a4361a2810c2e6b70b27baceef0046536::" providerId="AD" clId="Web-{F6BE4989-FF50-6F17-4873-EB7716CF7B15}" dt="2024-10-30T02:34:24.280" v="40" actId="14100"/>
        <pc:sldMkLst>
          <pc:docMk/>
          <pc:sldMk cId="373118118" sldId="325"/>
        </pc:sldMkLst>
      </pc:sldChg>
    </pc:docChg>
  </pc:docChgLst>
  <pc:docChgLst>
    <pc:chgData name="게스트 사용자" userId="S::urn:spo:anon#0d62a7453b2b2c6948ec66095c81e960a69a42f436f93ed448f3da747d166ce3::" providerId="AD" clId="Web-{10CCCE2C-DF4D-ECEF-D1FA-DFA242935F4F}"/>
    <pc:docChg chg="addSld modSld">
      <pc:chgData name="게스트 사용자" userId="S::urn:spo:anon#0d62a7453b2b2c6948ec66095c81e960a69a42f436f93ed448f3da747d166ce3::" providerId="AD" clId="Web-{10CCCE2C-DF4D-ECEF-D1FA-DFA242935F4F}" dt="2024-11-07T05:02:13.178" v="9"/>
      <pc:docMkLst>
        <pc:docMk/>
      </pc:docMkLst>
      <pc:sldChg chg="modSp">
        <pc:chgData name="게스트 사용자" userId="S::urn:spo:anon#0d62a7453b2b2c6948ec66095c81e960a69a42f436f93ed448f3da747d166ce3::" providerId="AD" clId="Web-{10CCCE2C-DF4D-ECEF-D1FA-DFA242935F4F}" dt="2024-11-07T04:58:41.593" v="8" actId="20577"/>
        <pc:sldMkLst>
          <pc:docMk/>
          <pc:sldMk cId="2151370198" sldId="289"/>
        </pc:sldMkLst>
        <pc:spChg chg="mod">
          <ac:chgData name="게스트 사용자" userId="S::urn:spo:anon#0d62a7453b2b2c6948ec66095c81e960a69a42f436f93ed448f3da747d166ce3::" providerId="AD" clId="Web-{10CCCE2C-DF4D-ECEF-D1FA-DFA242935F4F}" dt="2024-11-07T04:58:41.593" v="8" actId="20577"/>
          <ac:spMkLst>
            <pc:docMk/>
            <pc:sldMk cId="2151370198" sldId="289"/>
            <ac:spMk id="41" creationId="{D3CBB792-9DB5-810E-5750-7C176EFAA653}"/>
          </ac:spMkLst>
        </pc:spChg>
      </pc:sldChg>
      <pc:sldChg chg="new">
        <pc:chgData name="게스트 사용자" userId="S::urn:spo:anon#0d62a7453b2b2c6948ec66095c81e960a69a42f436f93ed448f3da747d166ce3::" providerId="AD" clId="Web-{10CCCE2C-DF4D-ECEF-D1FA-DFA242935F4F}" dt="2024-11-07T05:02:13.178" v="9"/>
        <pc:sldMkLst>
          <pc:docMk/>
          <pc:sldMk cId="2724826380" sldId="317"/>
        </pc:sldMkLst>
      </pc:sldChg>
    </pc:docChg>
  </pc:docChgLst>
  <pc:docChgLst>
    <pc:chgData name="게스트 사용자" userId="S::urn:spo:anon#f14afdcba77a85aa96273d182ca0179a4361a2810c2e6b70b27baceef0046536::" providerId="AD" clId="Web-{4F9AED34-EE86-A3DE-3E9A-CA5ECB45D3B3}"/>
    <pc:docChg chg="modSld">
      <pc:chgData name="게스트 사용자" userId="S::urn:spo:anon#f14afdcba77a85aa96273d182ca0179a4361a2810c2e6b70b27baceef0046536::" providerId="AD" clId="Web-{4F9AED34-EE86-A3DE-3E9A-CA5ECB45D3B3}" dt="2024-10-28T03:48:23.058" v="1" actId="1076"/>
      <pc:docMkLst>
        <pc:docMk/>
      </pc:docMkLst>
    </pc:docChg>
  </pc:docChgLst>
  <pc:docChgLst>
    <pc:chgData name="게스트 사용자" userId="S::urn:spo:anon#f14afdcba77a85aa96273d182ca0179a4361a2810c2e6b70b27baceef0046536::" providerId="AD" clId="Web-{4A64F4A5-B780-F708-4C52-F6E65BE26037}"/>
    <pc:docChg chg="modSld">
      <pc:chgData name="게스트 사용자" userId="S::urn:spo:anon#f14afdcba77a85aa96273d182ca0179a4361a2810c2e6b70b27baceef0046536::" providerId="AD" clId="Web-{4A64F4A5-B780-F708-4C52-F6E65BE26037}" dt="2024-10-25T09:53:07.148" v="10" actId="1076"/>
      <pc:docMkLst>
        <pc:docMk/>
      </pc:docMkLst>
      <pc:sldChg chg="addSp modSp">
        <pc:chgData name="게스트 사용자" userId="S::urn:spo:anon#f14afdcba77a85aa96273d182ca0179a4361a2810c2e6b70b27baceef0046536::" providerId="AD" clId="Web-{4A64F4A5-B780-F708-4C52-F6E65BE26037}" dt="2024-10-25T09:53:07.148" v="10" actId="1076"/>
        <pc:sldMkLst>
          <pc:docMk/>
          <pc:sldMk cId="3677239363" sldId="281"/>
        </pc:sldMkLst>
      </pc:sldChg>
      <pc:sldChg chg="addSp delSp modSp">
        <pc:chgData name="게스트 사용자" userId="S::urn:spo:anon#f14afdcba77a85aa96273d182ca0179a4361a2810c2e6b70b27baceef0046536::" providerId="AD" clId="Web-{4A64F4A5-B780-F708-4C52-F6E65BE26037}" dt="2024-10-25T09:52:31.443" v="3"/>
        <pc:sldMkLst>
          <pc:docMk/>
          <pc:sldMk cId="414293581" sldId="282"/>
        </pc:sldMkLst>
      </pc:sldChg>
    </pc:docChg>
  </pc:docChgLst>
  <pc:docChgLst>
    <pc:chgData name="손승민/임베디드시스템공학과" userId="376a3dc8-626b-4c03-a9a2-92f84b1df806" providerId="ADAL" clId="{5D3A3AD0-0110-4DDF-8DDA-88DDD60BFD3B}"/>
    <pc:docChg chg="modSld">
      <pc:chgData name="손승민/임베디드시스템공학과" userId="376a3dc8-626b-4c03-a9a2-92f84b1df806" providerId="ADAL" clId="{5D3A3AD0-0110-4DDF-8DDA-88DDD60BFD3B}" dt="2024-10-29T11:19:39.592" v="6"/>
      <pc:docMkLst>
        <pc:docMk/>
      </pc:docMkLst>
      <pc:sldChg chg="modSp mod">
        <pc:chgData name="손승민/임베디드시스템공학과" userId="376a3dc8-626b-4c03-a9a2-92f84b1df806" providerId="ADAL" clId="{5D3A3AD0-0110-4DDF-8DDA-88DDD60BFD3B}" dt="2024-10-29T11:19:39.592" v="6"/>
        <pc:sldMkLst>
          <pc:docMk/>
          <pc:sldMk cId="0" sldId="266"/>
        </pc:sldMkLst>
      </pc:sldChg>
    </pc:docChg>
  </pc:docChgLst>
  <pc:docChgLst>
    <pc:chgData name="게스트 사용자" userId="S::urn:spo:anon#f14afdcba77a85aa96273d182ca0179a4361a2810c2e6b70b27baceef0046536::" providerId="AD" clId="Web-{427686E2-6299-512B-CF36-7E2AB6C05DCA}"/>
    <pc:docChg chg="addSld delSld modSld sldOrd">
      <pc:chgData name="게스트 사용자" userId="S::urn:spo:anon#f14afdcba77a85aa96273d182ca0179a4361a2810c2e6b70b27baceef0046536::" providerId="AD" clId="Web-{427686E2-6299-512B-CF36-7E2AB6C05DCA}" dt="2024-10-27T13:46:16.539" v="81"/>
      <pc:docMkLst>
        <pc:docMk/>
      </pc:docMkLst>
      <pc:sldChg chg="addSp modSp">
        <pc:chgData name="게스트 사용자" userId="S::urn:spo:anon#f14afdcba77a85aa96273d182ca0179a4361a2810c2e6b70b27baceef0046536::" providerId="AD" clId="Web-{427686E2-6299-512B-CF36-7E2AB6C05DCA}" dt="2024-10-27T13:45:22.444" v="71" actId="20577"/>
        <pc:sldMkLst>
          <pc:docMk/>
          <pc:sldMk cId="414293581" sldId="282"/>
        </pc:sldMkLst>
      </pc:sldChg>
      <pc:sldChg chg="addSp delSp modSp">
        <pc:chgData name="게스트 사용자" userId="S::urn:spo:anon#f14afdcba77a85aa96273d182ca0179a4361a2810c2e6b70b27baceef0046536::" providerId="AD" clId="Web-{427686E2-6299-512B-CF36-7E2AB6C05DCA}" dt="2024-10-27T13:45:25.522" v="72"/>
        <pc:sldMkLst>
          <pc:docMk/>
          <pc:sldMk cId="1808728306" sldId="291"/>
        </pc:sldMkLst>
      </pc:sldChg>
      <pc:sldChg chg="addSp delSp">
        <pc:chgData name="게스트 사용자" userId="S::urn:spo:anon#f14afdcba77a85aa96273d182ca0179a4361a2810c2e6b70b27baceef0046536::" providerId="AD" clId="Web-{427686E2-6299-512B-CF36-7E2AB6C05DCA}" dt="2024-10-27T13:45:31.679" v="76"/>
        <pc:sldMkLst>
          <pc:docMk/>
          <pc:sldMk cId="2438288450" sldId="292"/>
        </pc:sldMkLst>
      </pc:sldChg>
      <pc:sldChg chg="add del ord replId">
        <pc:chgData name="게스트 사용자" userId="S::urn:spo:anon#f14afdcba77a85aa96273d182ca0179a4361a2810c2e6b70b27baceef0046536::" providerId="AD" clId="Web-{427686E2-6299-512B-CF36-7E2AB6C05DCA}" dt="2024-10-27T13:46:16.539" v="81"/>
        <pc:sldMkLst>
          <pc:docMk/>
          <pc:sldMk cId="3528429387" sldId="293"/>
        </pc:sldMkLst>
      </pc:sldChg>
    </pc:docChg>
  </pc:docChgLst>
  <pc:docChgLst>
    <pc:chgData name="장경은/임베디드시스템공학과" userId="S::comjke33@inu.ac.kr::1c4bfb4c-6a62-4cb7-b844-338310cd68bc" providerId="AD" clId="Web-{019A604D-6E36-AA3F-903E-CD161A3691CB}"/>
    <pc:docChg chg="modSld">
      <pc:chgData name="장경은/임베디드시스템공학과" userId="S::comjke33@inu.ac.kr::1c4bfb4c-6a62-4cb7-b844-338310cd68bc" providerId="AD" clId="Web-{019A604D-6E36-AA3F-903E-CD161A3691CB}" dt="2024-10-27T16:13:13.601" v="0"/>
      <pc:docMkLst>
        <pc:docMk/>
      </pc:docMkLst>
      <pc:sldChg chg="addSp">
        <pc:chgData name="장경은/임베디드시스템공학과" userId="S::comjke33@inu.ac.kr::1c4bfb4c-6a62-4cb7-b844-338310cd68bc" providerId="AD" clId="Web-{019A604D-6E36-AA3F-903E-CD161A3691CB}" dt="2024-10-27T16:13:13.601" v="0"/>
        <pc:sldMkLst>
          <pc:docMk/>
          <pc:sldMk cId="3527033970" sldId="290"/>
        </pc:sldMkLst>
      </pc:sldChg>
    </pc:docChg>
  </pc:docChgLst>
  <pc:docChgLst>
    <pc:chgData name="게스트 사용자" userId="S::urn:spo:anon#0d62a7453b2b2c6948ec66095c81e960a69a42f436f93ed448f3da747d166ce3::" providerId="AD" clId="Web-{30F381C0-F06B-69BE-49C6-4AA349F176BE}"/>
    <pc:docChg chg="modSld">
      <pc:chgData name="게스트 사용자" userId="S::urn:spo:anon#0d62a7453b2b2c6948ec66095c81e960a69a42f436f93ed448f3da747d166ce3::" providerId="AD" clId="Web-{30F381C0-F06B-69BE-49C6-4AA349F176BE}" dt="2024-11-06T11:50:38.970" v="21" actId="20577"/>
      <pc:docMkLst>
        <pc:docMk/>
      </pc:docMkLst>
      <pc:sldChg chg="addSp modSp">
        <pc:chgData name="게스트 사용자" userId="S::urn:spo:anon#0d62a7453b2b2c6948ec66095c81e960a69a42f436f93ed448f3da747d166ce3::" providerId="AD" clId="Web-{30F381C0-F06B-69BE-49C6-4AA349F176BE}" dt="2024-11-06T11:50:38.970" v="21" actId="20577"/>
        <pc:sldMkLst>
          <pc:docMk/>
          <pc:sldMk cId="3527033970" sldId="290"/>
        </pc:sldMkLst>
        <pc:spChg chg="add mod">
          <ac:chgData name="게스트 사용자" userId="S::urn:spo:anon#0d62a7453b2b2c6948ec66095c81e960a69a42f436f93ed448f3da747d166ce3::" providerId="AD" clId="Web-{30F381C0-F06B-69BE-49C6-4AA349F176BE}" dt="2024-11-06T11:50:38.970" v="21" actId="20577"/>
          <ac:spMkLst>
            <pc:docMk/>
            <pc:sldMk cId="3527033970" sldId="290"/>
            <ac:spMk id="3" creationId="{B44DA3BC-58B0-B0DD-EB1C-1FAC30BDC071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6E899136-5FB2-E48E-EDBF-E4192E9EC9E0}"/>
    <pc:docChg chg="addSld delSld modSld">
      <pc:chgData name="게스트 사용자" userId="S::urn:spo:anon#f14afdcba77a85aa96273d182ca0179a4361a2810c2e6b70b27baceef0046536::" providerId="AD" clId="Web-{6E899136-5FB2-E48E-EDBF-E4192E9EC9E0}" dt="2024-10-30T02:24:32.070" v="197"/>
      <pc:docMkLst>
        <pc:docMk/>
      </pc:docMkLst>
      <pc:sldChg chg="addSp delSp modSp">
        <pc:chgData name="게스트 사용자" userId="S::urn:spo:anon#f14afdcba77a85aa96273d182ca0179a4361a2810c2e6b70b27baceef0046536::" providerId="AD" clId="Web-{6E899136-5FB2-E48E-EDBF-E4192E9EC9E0}" dt="2024-10-30T01:50:54.915" v="195" actId="20577"/>
        <pc:sldMkLst>
          <pc:docMk/>
          <pc:sldMk cId="113860140" sldId="312"/>
        </pc:sldMkLst>
      </pc:sldChg>
      <pc:sldChg chg="del">
        <pc:chgData name="게스트 사용자" userId="S::urn:spo:anon#f14afdcba77a85aa96273d182ca0179a4361a2810c2e6b70b27baceef0046536::" providerId="AD" clId="Web-{6E899136-5FB2-E48E-EDBF-E4192E9EC9E0}" dt="2024-10-30T01:47:41.174" v="85"/>
        <pc:sldMkLst>
          <pc:docMk/>
          <pc:sldMk cId="1836908217" sldId="315"/>
        </pc:sldMkLst>
      </pc:sldChg>
      <pc:sldChg chg="add">
        <pc:chgData name="게스트 사용자" userId="S::urn:spo:anon#f14afdcba77a85aa96273d182ca0179a4361a2810c2e6b70b27baceef0046536::" providerId="AD" clId="Web-{6E899136-5FB2-E48E-EDBF-E4192E9EC9E0}" dt="2024-10-30T02:24:32.055" v="196"/>
        <pc:sldMkLst>
          <pc:docMk/>
          <pc:sldMk cId="1965361916" sldId="323"/>
        </pc:sldMkLst>
      </pc:sldChg>
      <pc:sldChg chg="add">
        <pc:chgData name="게스트 사용자" userId="S::urn:spo:anon#f14afdcba77a85aa96273d182ca0179a4361a2810c2e6b70b27baceef0046536::" providerId="AD" clId="Web-{6E899136-5FB2-E48E-EDBF-E4192E9EC9E0}" dt="2024-10-30T02:24:32.070" v="197"/>
        <pc:sldMkLst>
          <pc:docMk/>
          <pc:sldMk cId="3164883342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fld id="{90521024-9827-4B76-A283-8B393C6942B8}" type="datetimeFigureOut">
              <a:rPr lang="ko-KR" altLang="en-US" smtClean="0"/>
              <a:pPr/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fld id="{5C7E18F5-0C09-4F0B-B783-7B45FE356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처음에 뻥 뚫린 공간에서 테스트 했을 때 너무 가깝지만 않으면 거리를 잘 잡는 모습.</a:t>
            </a:r>
          </a:p>
          <a:p>
            <a:r>
              <a:rPr lang="ko-KR" altLang="en-US">
                <a:ea typeface="맑은 고딕"/>
                <a:cs typeface="Calibri"/>
              </a:rPr>
              <a:t>하지만 중간에 사람 한번 들어갔다고 거리 측정 값이 2배 가까이 튀었다는 이야기.</a:t>
            </a:r>
          </a:p>
          <a:p>
            <a:r>
              <a:rPr lang="ko-KR" altLang="en-US">
                <a:ea typeface="맑은 고딕"/>
                <a:cs typeface="Calibri"/>
              </a:rPr>
              <a:t>따라서 NLOS 환경에서 정확한 측정을 위해 처리가 필요하다는 결론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줄자 길이인 5m까지 측정 테스트를 해봤다는 내용 또는 10~20m까지 테스트 해봤다는 구라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3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기존 </a:t>
            </a:r>
            <a:r>
              <a:rPr lang="ko-KR" altLang="en-US" err="1">
                <a:ea typeface="맑은 고딕"/>
                <a:cs typeface="Calibri"/>
              </a:rPr>
              <a:t>UWB가</a:t>
            </a:r>
            <a:r>
              <a:rPr lang="ko-KR" altLang="en-US">
                <a:ea typeface="맑은 고딕"/>
                <a:cs typeface="Calibri"/>
              </a:rPr>
              <a:t> 수신 </a:t>
            </a:r>
            <a:r>
              <a:rPr lang="ko-KR" altLang="en-US" err="1">
                <a:ea typeface="맑은 고딕"/>
                <a:cs typeface="Calibri"/>
              </a:rPr>
              <a:t>TimeStamp를</a:t>
            </a:r>
            <a:r>
              <a:rPr lang="ko-KR" altLang="en-US">
                <a:ea typeface="맑은 고딕"/>
                <a:cs typeface="Calibri"/>
              </a:rPr>
              <a:t> 측정하는 과정이 몇 </a:t>
            </a:r>
            <a:r>
              <a:rPr lang="ko-KR" altLang="en-US" err="1">
                <a:ea typeface="맑은 고딕"/>
                <a:cs typeface="Calibri"/>
              </a:rPr>
              <a:t>ns가</a:t>
            </a:r>
            <a:r>
              <a:rPr lang="ko-KR" altLang="en-US">
                <a:ea typeface="맑은 고딕"/>
                <a:cs typeface="Calibri"/>
              </a:rPr>
              <a:t> 걸리는지를 측정할 예정이다</a:t>
            </a:r>
          </a:p>
          <a:p>
            <a:r>
              <a:rPr lang="ko-KR" altLang="en-US">
                <a:ea typeface="맑은 고딕"/>
                <a:cs typeface="Calibri"/>
              </a:rPr>
              <a:t>전파(빛)의 속도를 기반으로 하는 UWB 특성 상 </a:t>
            </a:r>
            <a:r>
              <a:rPr lang="ko-KR" altLang="en-US" err="1">
                <a:ea typeface="맑은 고딕"/>
                <a:cs typeface="Calibri"/>
              </a:rPr>
              <a:t>ns</a:t>
            </a:r>
            <a:r>
              <a:rPr lang="ko-KR" altLang="en-US">
                <a:ea typeface="맑은 고딕"/>
                <a:cs typeface="Calibri"/>
              </a:rPr>
              <a:t> 단위로 데이터 처리 속도를 기록하여 최적의 결과를 도출하려고 한다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6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0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3F02E-7140-4BC5-22B2-7425B3793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AA2CF8-86ED-5C4A-C8D9-B380E8B9E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F01422-29F9-E0C3-104B-85D40BEA4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  <a:cs typeface="Calibri"/>
              </a:rPr>
              <a:t>CIR이</a:t>
            </a:r>
            <a:r>
              <a:rPr lang="ko-KR" altLang="en-US">
                <a:ea typeface="맑은 고딕"/>
                <a:cs typeface="Calibri"/>
              </a:rPr>
              <a:t> 무엇인가 설명</a:t>
            </a:r>
          </a:p>
          <a:p>
            <a:r>
              <a:rPr lang="ko-KR" altLang="en-US">
                <a:ea typeface="맑은 고딕"/>
                <a:cs typeface="Calibri"/>
              </a:rPr>
              <a:t>현재 노이즈가 상당히 많은 상태로 칼만필터, 저주파 필터 등 여러가지 필터를 테스트 중이다</a:t>
            </a: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4A46B-AC33-551B-80A5-DE05315CC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790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CA721-A2FA-7664-E6D1-39CB5FF53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7A74DE-F357-6EDA-0A46-AE3AB93CD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3EB07-3324-4782-F981-7E3608163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F3BD87-3049-AA1B-B969-104170BF0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88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배치는 </a:t>
            </a:r>
            <a:r>
              <a:rPr lang="ko-KR" altLang="en-US" err="1">
                <a:ea typeface="맑은 고딕"/>
                <a:cs typeface="Calibri"/>
              </a:rPr>
              <a:t>신경쓰지</a:t>
            </a:r>
            <a:r>
              <a:rPr lang="ko-KR" altLang="en-US">
                <a:ea typeface="맑은 고딕"/>
                <a:cs typeface="Calibri"/>
              </a:rPr>
              <a:t> 마시고</a:t>
            </a:r>
          </a:p>
          <a:p>
            <a:r>
              <a:rPr lang="ko-KR" altLang="en-US">
                <a:ea typeface="맑은 고딕"/>
                <a:cs typeface="Calibri"/>
              </a:rPr>
              <a:t>게임 진행상황을 유저에게 전달할 페이지 생성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40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4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3929-37B0-F75C-78B9-995E8CCE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AA2E6A-6B75-C8E5-0397-627DF2A3F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BAD26D-6D2C-FEA1-EB4E-AE7FF62B6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21A0F4-33C2-B2CE-CAD4-E87DA782F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5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917447"/>
            <a:ext cx="16538448" cy="8537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56005" y="1041780"/>
            <a:ext cx="16383000" cy="381000"/>
          </a:xfrm>
          <a:custGeom>
            <a:avLst/>
            <a:gdLst/>
            <a:ahLst/>
            <a:cxnLst/>
            <a:rect l="l" t="t" r="r" b="b"/>
            <a:pathLst>
              <a:path w="16383000" h="381000">
                <a:moveTo>
                  <a:pt x="371475" y="0"/>
                </a:moveTo>
                <a:lnTo>
                  <a:pt x="85725" y="0"/>
                </a:lnTo>
                <a:lnTo>
                  <a:pt x="85725" y="285750"/>
                </a:lnTo>
                <a:lnTo>
                  <a:pt x="371475" y="285750"/>
                </a:lnTo>
                <a:lnTo>
                  <a:pt x="371475" y="0"/>
                </a:lnTo>
                <a:close/>
              </a:path>
              <a:path w="16383000" h="381000">
                <a:moveTo>
                  <a:pt x="16285515" y="236639"/>
                </a:moveTo>
                <a:lnTo>
                  <a:pt x="426389" y="236639"/>
                </a:lnTo>
                <a:lnTo>
                  <a:pt x="426389" y="274739"/>
                </a:lnTo>
                <a:lnTo>
                  <a:pt x="16285515" y="274739"/>
                </a:lnTo>
                <a:lnTo>
                  <a:pt x="16285515" y="236639"/>
                </a:lnTo>
                <a:close/>
              </a:path>
              <a:path w="16383000" h="381000">
                <a:moveTo>
                  <a:pt x="16285515" y="157759"/>
                </a:moveTo>
                <a:lnTo>
                  <a:pt x="426389" y="157759"/>
                </a:lnTo>
                <a:lnTo>
                  <a:pt x="426389" y="195859"/>
                </a:lnTo>
                <a:lnTo>
                  <a:pt x="16285515" y="195859"/>
                </a:lnTo>
                <a:lnTo>
                  <a:pt x="16285515" y="157759"/>
                </a:lnTo>
                <a:close/>
              </a:path>
              <a:path w="16383000" h="381000">
                <a:moveTo>
                  <a:pt x="16285515" y="78879"/>
                </a:moveTo>
                <a:lnTo>
                  <a:pt x="426389" y="78879"/>
                </a:lnTo>
                <a:lnTo>
                  <a:pt x="426389" y="116979"/>
                </a:lnTo>
                <a:lnTo>
                  <a:pt x="16285515" y="116979"/>
                </a:lnTo>
                <a:lnTo>
                  <a:pt x="16285515" y="78879"/>
                </a:lnTo>
                <a:close/>
              </a:path>
              <a:path w="16383000" h="381000">
                <a:moveTo>
                  <a:pt x="16285515" y="0"/>
                </a:moveTo>
                <a:lnTo>
                  <a:pt x="426389" y="0"/>
                </a:lnTo>
                <a:lnTo>
                  <a:pt x="426389" y="38100"/>
                </a:lnTo>
                <a:lnTo>
                  <a:pt x="16285515" y="38100"/>
                </a:lnTo>
                <a:lnTo>
                  <a:pt x="16285515" y="0"/>
                </a:lnTo>
                <a:close/>
              </a:path>
              <a:path w="16383000" h="381000">
                <a:moveTo>
                  <a:pt x="16383000" y="342455"/>
                </a:moveTo>
                <a:lnTo>
                  <a:pt x="0" y="342455"/>
                </a:lnTo>
                <a:lnTo>
                  <a:pt x="0" y="380555"/>
                </a:lnTo>
                <a:lnTo>
                  <a:pt x="16383000" y="380555"/>
                </a:lnTo>
                <a:lnTo>
                  <a:pt x="16383000" y="342455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481267" y="6099718"/>
            <a:ext cx="5334000" cy="476250"/>
          </a:xfrm>
          <a:custGeom>
            <a:avLst/>
            <a:gdLst/>
            <a:ahLst/>
            <a:cxnLst/>
            <a:rect l="l" t="t" r="r" b="b"/>
            <a:pathLst>
              <a:path w="5334000" h="476250">
                <a:moveTo>
                  <a:pt x="5334000" y="476250"/>
                </a:moveTo>
                <a:lnTo>
                  <a:pt x="0" y="476250"/>
                </a:lnTo>
                <a:lnTo>
                  <a:pt x="0" y="0"/>
                </a:lnTo>
                <a:lnTo>
                  <a:pt x="5334000" y="0"/>
                </a:lnTo>
                <a:lnTo>
                  <a:pt x="5334000" y="476250"/>
                </a:lnTo>
                <a:close/>
              </a:path>
            </a:pathLst>
          </a:custGeom>
          <a:solidFill>
            <a:srgbClr val="F8F6F4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6481267" y="6099718"/>
            <a:ext cx="5334000" cy="476250"/>
          </a:xfrm>
          <a:custGeom>
            <a:avLst/>
            <a:gdLst/>
            <a:ahLst/>
            <a:cxnLst/>
            <a:rect l="l" t="t" r="r" b="b"/>
            <a:pathLst>
              <a:path w="5334000" h="476250">
                <a:moveTo>
                  <a:pt x="0" y="0"/>
                </a:moveTo>
                <a:lnTo>
                  <a:pt x="5334000" y="0"/>
                </a:lnTo>
                <a:lnTo>
                  <a:pt x="533400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6572829" y="6196340"/>
            <a:ext cx="3657600" cy="285750"/>
          </a:xfrm>
          <a:custGeom>
            <a:avLst/>
            <a:gdLst/>
            <a:ahLst/>
            <a:cxnLst/>
            <a:rect l="l" t="t" r="r" b="b"/>
            <a:pathLst>
              <a:path w="3657600" h="285750">
                <a:moveTo>
                  <a:pt x="3657600" y="285750"/>
                </a:moveTo>
                <a:lnTo>
                  <a:pt x="0" y="285750"/>
                </a:lnTo>
                <a:lnTo>
                  <a:pt x="0" y="0"/>
                </a:lnTo>
                <a:lnTo>
                  <a:pt x="3657600" y="0"/>
                </a:lnTo>
                <a:lnTo>
                  <a:pt x="3657600" y="285750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400" y="917447"/>
            <a:ext cx="16538448" cy="8537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56005" y="1041780"/>
            <a:ext cx="16383000" cy="381000"/>
          </a:xfrm>
          <a:custGeom>
            <a:avLst/>
            <a:gdLst/>
            <a:ahLst/>
            <a:cxnLst/>
            <a:rect l="l" t="t" r="r" b="b"/>
            <a:pathLst>
              <a:path w="16383000" h="381000">
                <a:moveTo>
                  <a:pt x="371475" y="0"/>
                </a:moveTo>
                <a:lnTo>
                  <a:pt x="85725" y="0"/>
                </a:lnTo>
                <a:lnTo>
                  <a:pt x="85725" y="285750"/>
                </a:lnTo>
                <a:lnTo>
                  <a:pt x="371475" y="285750"/>
                </a:lnTo>
                <a:lnTo>
                  <a:pt x="371475" y="0"/>
                </a:lnTo>
                <a:close/>
              </a:path>
              <a:path w="16383000" h="381000">
                <a:moveTo>
                  <a:pt x="16285515" y="236639"/>
                </a:moveTo>
                <a:lnTo>
                  <a:pt x="426389" y="236639"/>
                </a:lnTo>
                <a:lnTo>
                  <a:pt x="426389" y="274739"/>
                </a:lnTo>
                <a:lnTo>
                  <a:pt x="16285515" y="274739"/>
                </a:lnTo>
                <a:lnTo>
                  <a:pt x="16285515" y="236639"/>
                </a:lnTo>
                <a:close/>
              </a:path>
              <a:path w="16383000" h="381000">
                <a:moveTo>
                  <a:pt x="16285515" y="157759"/>
                </a:moveTo>
                <a:lnTo>
                  <a:pt x="426389" y="157759"/>
                </a:lnTo>
                <a:lnTo>
                  <a:pt x="426389" y="195859"/>
                </a:lnTo>
                <a:lnTo>
                  <a:pt x="16285515" y="195859"/>
                </a:lnTo>
                <a:lnTo>
                  <a:pt x="16285515" y="157759"/>
                </a:lnTo>
                <a:close/>
              </a:path>
              <a:path w="16383000" h="381000">
                <a:moveTo>
                  <a:pt x="16285515" y="78879"/>
                </a:moveTo>
                <a:lnTo>
                  <a:pt x="426389" y="78879"/>
                </a:lnTo>
                <a:lnTo>
                  <a:pt x="426389" y="116979"/>
                </a:lnTo>
                <a:lnTo>
                  <a:pt x="16285515" y="116979"/>
                </a:lnTo>
                <a:lnTo>
                  <a:pt x="16285515" y="78879"/>
                </a:lnTo>
                <a:close/>
              </a:path>
              <a:path w="16383000" h="381000">
                <a:moveTo>
                  <a:pt x="16285515" y="0"/>
                </a:moveTo>
                <a:lnTo>
                  <a:pt x="426389" y="0"/>
                </a:lnTo>
                <a:lnTo>
                  <a:pt x="426389" y="38100"/>
                </a:lnTo>
                <a:lnTo>
                  <a:pt x="16285515" y="38100"/>
                </a:lnTo>
                <a:lnTo>
                  <a:pt x="16285515" y="0"/>
                </a:lnTo>
                <a:close/>
              </a:path>
              <a:path w="16383000" h="381000">
                <a:moveTo>
                  <a:pt x="16383000" y="342455"/>
                </a:moveTo>
                <a:lnTo>
                  <a:pt x="0" y="342455"/>
                </a:lnTo>
                <a:lnTo>
                  <a:pt x="0" y="380555"/>
                </a:lnTo>
                <a:lnTo>
                  <a:pt x="16383000" y="380555"/>
                </a:lnTo>
                <a:lnTo>
                  <a:pt x="16383000" y="342455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8215" y="4321037"/>
            <a:ext cx="827156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Pretendard" panose="02000503000000020004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Pretendard" panose="0200050300000002000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Pretendard" panose="02000503000000020004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Pretendard" panose="02000503000000020004" charset="-127"/>
          <a:ea typeface="+mj-ea"/>
          <a:cs typeface="Pretendard" panose="02000503000000020004" charset="-127"/>
        </a:defRPr>
      </a:lvl1pPr>
    </p:titleStyle>
    <p:bodyStyle>
      <a:lvl1pPr marL="0">
        <a:defRPr>
          <a:latin typeface="Pretendard" panose="02000503000000020004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3619500"/>
            <a:ext cx="10134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7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이오십</a:t>
            </a:r>
            <a:r>
              <a:rPr lang="ko-KR" altLang="en-US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 프로젝트</a:t>
            </a:r>
            <a:endParaRPr sz="7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BA399E1-D0BB-0EBC-9BD6-1BA96637608A}"/>
              </a:ext>
            </a:extLst>
          </p:cNvPr>
          <p:cNvSpPr txBox="1">
            <a:spLocks/>
          </p:cNvSpPr>
          <p:nvPr/>
        </p:nvSpPr>
        <p:spPr>
          <a:xfrm>
            <a:off x="7026494" y="6682740"/>
            <a:ext cx="82715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4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PASSKEY 10</a:t>
            </a:r>
            <a:r>
              <a:rPr lang="ko-KR" altLang="en-US" sz="24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주차 발표</a:t>
            </a:r>
            <a:endParaRPr lang="ko-KR" altLang="en-US" sz="24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D60A70A-D1AD-26BA-7D96-8E87D20FF5C2}"/>
              </a:ext>
            </a:extLst>
          </p:cNvPr>
          <p:cNvSpPr txBox="1">
            <a:spLocks/>
          </p:cNvSpPr>
          <p:nvPr/>
        </p:nvSpPr>
        <p:spPr>
          <a:xfrm>
            <a:off x="4076700" y="4761344"/>
            <a:ext cx="10134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algn="ctr" latinLnBrk="0">
              <a:spcBef>
                <a:spcPts val="100"/>
              </a:spcBef>
            </a:pPr>
            <a:r>
              <a:rPr lang="en-US" altLang="ko-KR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UWB </a:t>
            </a:r>
            <a:r>
              <a:rPr lang="ko-KR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기반 야외 술래잡기 액티비티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3EEB95-6223-3E50-8823-DB0E411D7100}"/>
              </a:ext>
            </a:extLst>
          </p:cNvPr>
          <p:cNvSpPr/>
          <p:nvPr/>
        </p:nvSpPr>
        <p:spPr>
          <a:xfrm>
            <a:off x="10221867" y="6196693"/>
            <a:ext cx="1507854" cy="285115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080E-9B5C-19C4-0738-EA55F7984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DC5FEEA-0FF5-8E50-1CAB-3EB330F68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4.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게임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플레이를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위한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프론트</a:t>
            </a:r>
            <a:r>
              <a:rPr lang="ko-KR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엔드</a:t>
            </a:r>
            <a:b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</a:br>
            <a:endParaRPr lang="en-US" altLang="ko-KR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/>
              <a:ea typeface="Pretendard"/>
              <a:cs typeface="Pretendard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BE6D338-5542-F8ED-D041-ED868AFB44C7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이용할 프레임워크</a:t>
            </a: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pic>
        <p:nvPicPr>
          <p:cNvPr id="12" name="그림 11" descr="로고, 디자인, 상징, 노랑이(가) 표시된 사진&#10;&#10;자동 생성된 설명">
            <a:extLst>
              <a:ext uri="{FF2B5EF4-FFF2-40B4-BE49-F238E27FC236}">
                <a16:creationId xmlns:a16="http://schemas.microsoft.com/office/drawing/2014/main" id="{99CF1AF1-ECBC-CB34-A3F4-CF0359A0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516" y="4192666"/>
            <a:ext cx="1778345" cy="2445796"/>
          </a:xfrm>
          <a:prstGeom prst="rect">
            <a:avLst/>
          </a:prstGeom>
        </p:spPr>
      </p:pic>
      <p:pic>
        <p:nvPicPr>
          <p:cNvPr id="13" name="그림 1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E94823C-5F9B-C333-B196-31EF0171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66" y="4809298"/>
            <a:ext cx="2672284" cy="1598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8E53BD-2184-E941-D93B-B8364293C111}"/>
              </a:ext>
            </a:extLst>
          </p:cNvPr>
          <p:cNvSpPr txBox="1"/>
          <p:nvPr/>
        </p:nvSpPr>
        <p:spPr>
          <a:xfrm>
            <a:off x="1917251" y="6831361"/>
            <a:ext cx="3362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웹 서버 프레임워크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87B61-1493-B2D9-2F0C-5C73416FD3FC}"/>
              </a:ext>
            </a:extLst>
          </p:cNvPr>
          <p:cNvSpPr txBox="1"/>
          <p:nvPr/>
        </p:nvSpPr>
        <p:spPr>
          <a:xfrm>
            <a:off x="4640331" y="6831361"/>
            <a:ext cx="3362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동적 페이지 구현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D47D1E-A552-C142-CFFC-28FCAFA35432}"/>
              </a:ext>
            </a:extLst>
          </p:cNvPr>
          <p:cNvGrpSpPr/>
          <p:nvPr/>
        </p:nvGrpSpPr>
        <p:grpSpPr>
          <a:xfrm>
            <a:off x="10284958" y="3557809"/>
            <a:ext cx="4657725" cy="4636693"/>
            <a:chOff x="10481739" y="3544537"/>
            <a:chExt cx="4657725" cy="463669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A0ED087-CA99-C580-A592-E92F42D00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1739" y="3544537"/>
              <a:ext cx="4657725" cy="39147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B74681-50BF-53CB-EA42-29BDE02F8DA3}"/>
                </a:ext>
              </a:extLst>
            </p:cNvPr>
            <p:cNvSpPr txBox="1"/>
            <p:nvPr/>
          </p:nvSpPr>
          <p:spPr>
            <a:xfrm>
              <a:off x="11129244" y="7719565"/>
              <a:ext cx="33627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Pretendard" panose="02000503000000020004" charset="-127"/>
                  <a:ea typeface="Pretendard" panose="02000503000000020004" charset="-127"/>
                </a:rPr>
                <a:t>웹사이트 구현 중</a:t>
              </a:r>
              <a:endParaRPr lang="en-US" altLang="ko-KR" sz="2400" dirty="0">
                <a:latin typeface="Pretendard" panose="02000503000000020004" charset="-127"/>
                <a:ea typeface="Pretendard" panose="02000503000000020004" charset="-127"/>
              </a:endParaRPr>
            </a:p>
          </p:txBody>
        </p: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23956B8-F82D-024B-E077-908138F4322D}"/>
              </a:ext>
            </a:extLst>
          </p:cNvPr>
          <p:cNvSpPr/>
          <p:nvPr/>
        </p:nvSpPr>
        <p:spPr>
          <a:xfrm>
            <a:off x="8228510" y="5291767"/>
            <a:ext cx="1038798" cy="6333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3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B1FBC-2693-0794-E87C-B5EBFD07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AC99E8-DC7A-37A4-CB13-CF00EBD26D04}"/>
              </a:ext>
            </a:extLst>
          </p:cNvPr>
          <p:cNvSpPr txBox="1"/>
          <p:nvPr/>
        </p:nvSpPr>
        <p:spPr>
          <a:xfrm>
            <a:off x="2105604" y="3223381"/>
            <a:ext cx="14616813" cy="33525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latin typeface="Pretendard"/>
                <a:ea typeface="Pretendard"/>
                <a:cs typeface="Pretendard"/>
              </a:rPr>
              <a:t>술래잡기 알고리즘 구현</a:t>
            </a:r>
            <a:endParaRPr lang="en-US" altLang="ko-KR" sz="24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>
                <a:latin typeface="Pretendard"/>
                <a:ea typeface="Pretendard"/>
                <a:cs typeface="Pretendard"/>
              </a:rPr>
              <a:t>UWB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를 이용한 데이터 수집 및 정확도 향상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>
                <a:latin typeface="Pretendard"/>
                <a:ea typeface="Pretendard"/>
                <a:cs typeface="Pretendard"/>
              </a:rPr>
              <a:t>거리 측정방식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800100" lvl="1" indent="-342900">
              <a:lnSpc>
                <a:spcPct val="150000"/>
              </a:lnSpc>
              <a:buChar char="-"/>
            </a:pPr>
            <a:endParaRPr lang="ko-KR" altLang="en-US" sz="24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sz="2400" b="1">
                <a:latin typeface="Pretendard"/>
                <a:ea typeface="Pretendard"/>
                <a:cs typeface="Pretendard"/>
              </a:rPr>
              <a:t>사용자 브리핑과 실시간 상호작용을 위한 </a:t>
            </a:r>
            <a:r>
              <a:rPr lang="ko-KR" sz="2400" b="1" strike="sngStrike">
                <a:latin typeface="Pretendard"/>
                <a:ea typeface="Pretendard"/>
                <a:cs typeface="Pretendard"/>
              </a:rPr>
              <a:t>애플리케이션 제작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▶ 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웹사이트 제작</a:t>
            </a:r>
            <a:endParaRPr lang="ko-KR" altLang="en-US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E7C38D5-3A59-BEBD-9B14-B7577271CDD3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44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1</a:t>
            </a:r>
            <a:r>
              <a:rPr lang="ko-KR" altLang="en-US" sz="44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차 목표 변경 사항</a:t>
            </a:r>
          </a:p>
        </p:txBody>
      </p:sp>
    </p:spTree>
    <p:extLst>
      <p:ext uri="{BB962C8B-B14F-4D97-AF65-F5344CB8AC3E}">
        <p14:creationId xmlns:p14="http://schemas.microsoft.com/office/powerpoint/2010/main" val="306969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371600" y="4682490"/>
            <a:ext cx="15544800" cy="92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감사합니다</a:t>
            </a:r>
            <a:endParaRPr sz="7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791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70554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939800"/>
            <a:ext cx="2098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spc="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목차 </a:t>
            </a:r>
            <a:endParaRPr sz="4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4161" y="5072946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4161" y="6140691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4774" y="5407548"/>
            <a:ext cx="18990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161" y="7208435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7132" y="6506576"/>
            <a:ext cx="6861286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데이터를 처리할 </a:t>
            </a:r>
            <a:r>
              <a:rPr lang="ko-KR" altLang="en-US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백엔드</a:t>
            </a:r>
            <a:r>
              <a:rPr lang="ko-KR" altLang="en-US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및 서버</a:t>
            </a:r>
            <a:endParaRPr lang="en-US" altLang="ko-KR" sz="2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4161" y="8276150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4161" y="4005231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036" y="4384343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01</a:t>
            </a:r>
            <a:endParaRPr sz="240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5379FC2-5640-8D34-4D75-0A11DC4AC4BE}"/>
              </a:ext>
            </a:extLst>
          </p:cNvPr>
          <p:cNvSpPr txBox="1"/>
          <p:nvPr/>
        </p:nvSpPr>
        <p:spPr>
          <a:xfrm>
            <a:off x="953129" y="5407549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0</a:t>
            </a:r>
            <a:r>
              <a:rPr lang="en-US"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2</a:t>
            </a:r>
            <a:endParaRPr sz="240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E123E98-1C9D-D9E1-27C4-74F3F67F638D}"/>
              </a:ext>
            </a:extLst>
          </p:cNvPr>
          <p:cNvSpPr txBox="1"/>
          <p:nvPr/>
        </p:nvSpPr>
        <p:spPr>
          <a:xfrm>
            <a:off x="953129" y="6491678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0</a:t>
            </a:r>
            <a:r>
              <a:rPr lang="en-US"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3</a:t>
            </a:r>
            <a:endParaRPr sz="240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B8E6551D-2548-8DBA-2F6C-70C8C056EDE7}"/>
              </a:ext>
            </a:extLst>
          </p:cNvPr>
          <p:cNvSpPr txBox="1"/>
          <p:nvPr/>
        </p:nvSpPr>
        <p:spPr>
          <a:xfrm>
            <a:off x="944036" y="7551200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0</a:t>
            </a:r>
            <a:r>
              <a:rPr lang="en-US"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4</a:t>
            </a:r>
            <a:endParaRPr sz="240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2039463F-99FC-8A9D-953B-2B9AD7E217D4}"/>
              </a:ext>
            </a:extLst>
          </p:cNvPr>
          <p:cNvSpPr txBox="1"/>
          <p:nvPr/>
        </p:nvSpPr>
        <p:spPr>
          <a:xfrm>
            <a:off x="2327132" y="7551200"/>
            <a:ext cx="6555611" cy="38213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게임</a:t>
            </a: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플레이를</a:t>
            </a: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위한</a:t>
            </a: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프론트</a:t>
            </a:r>
            <a:r>
              <a:rPr lang="ko-KR" altLang="en-US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엔드</a:t>
            </a:r>
            <a:endParaRPr lang="en-US" altLang="ko-KR" sz="2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F84D670-4423-AB21-D3DE-BD34E524DDEF}"/>
              </a:ext>
            </a:extLst>
          </p:cNvPr>
          <p:cNvSpPr txBox="1"/>
          <p:nvPr/>
        </p:nvSpPr>
        <p:spPr>
          <a:xfrm>
            <a:off x="2354774" y="4375856"/>
            <a:ext cx="7115970" cy="38215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UWB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실측</a:t>
            </a: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테스트</a:t>
            </a:r>
            <a:endParaRPr lang="en-US" altLang="ko-KR" sz="2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맑은 고딕"/>
              <a:cs typeface="Pretendard" panose="02000503000000020004" pitchFamily="50" charset="-127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04B71149-1380-0E02-0C73-C21C988E6E6F}"/>
              </a:ext>
            </a:extLst>
          </p:cNvPr>
          <p:cNvSpPr txBox="1"/>
          <p:nvPr/>
        </p:nvSpPr>
        <p:spPr>
          <a:xfrm>
            <a:off x="2327132" y="5438862"/>
            <a:ext cx="6705773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UWB 모듈에 대한 이해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B1EBEEA-6803-D21F-377D-C654BEEDF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1. UWB </a:t>
            </a:r>
            <a:r>
              <a:rPr lang="ko-KR" alt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실측</a:t>
            </a:r>
            <a:r>
              <a:rPr lang="en-US" altLang="ko-KR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테스트</a:t>
            </a:r>
            <a:endParaRPr lang="ko-KR" altLang="en-US" sz="4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/>
              <a:ea typeface="Pretendard"/>
              <a:cs typeface="Pretendard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4663DBE-ADEC-7498-5346-AB1880329BEB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DWM1000 + ESP32</a:t>
            </a:r>
          </a:p>
        </p:txBody>
      </p:sp>
      <p:pic>
        <p:nvPicPr>
          <p:cNvPr id="3" name="그림 2" descr="텍스트, 전자제품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C562E8E3-8BA8-F4A6-09E4-37771330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922576" y="2926025"/>
            <a:ext cx="3595281" cy="4785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B1AC-5376-244E-73E8-3DB9EDFFF177}"/>
              </a:ext>
            </a:extLst>
          </p:cNvPr>
          <p:cNvSpPr txBox="1"/>
          <p:nvPr/>
        </p:nvSpPr>
        <p:spPr>
          <a:xfrm>
            <a:off x="2205663" y="7416744"/>
            <a:ext cx="1387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구매 내역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UWB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모듈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+ ESP32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전용 브라켓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3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개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ESP32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보드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3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개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0F73ED-D0A7-E89A-EC5E-9959F76A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50" y="2426543"/>
            <a:ext cx="5873725" cy="4738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31491-AF53-7B4C-5478-8C074C717CFE}"/>
              </a:ext>
            </a:extLst>
          </p:cNvPr>
          <p:cNvSpPr txBox="1"/>
          <p:nvPr/>
        </p:nvSpPr>
        <p:spPr>
          <a:xfrm>
            <a:off x="9144000" y="7271812"/>
            <a:ext cx="138766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테스트 결과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50cm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이내의 경우 오차가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20cm ~ 40cm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로 크게 발생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그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이상일 경우 오차가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10cm ~ 20cm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사이로 크게 감소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중간에 사람이 있으면 거리 측정값이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2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배 가까이 튀는 경우 발생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rgbClr val="FF0000"/>
                </a:solidFill>
                <a:latin typeface="Pretendard" panose="02000503000000020004" charset="-127"/>
                <a:ea typeface="Pretendard" panose="02000503000000020004" charset="-127"/>
              </a:rPr>
              <a:t>NLOS </a:t>
            </a:r>
            <a:r>
              <a:rPr lang="ko-KR" altLang="en-US" sz="2400">
                <a:solidFill>
                  <a:srgbClr val="FF0000"/>
                </a:solidFill>
                <a:latin typeface="Pretendard" panose="02000503000000020004" charset="-127"/>
                <a:ea typeface="Pretendard" panose="02000503000000020004" charset="-127"/>
              </a:rPr>
              <a:t>환경에서 정확한 측정을 위해 처리가 필요</a:t>
            </a:r>
            <a:endParaRPr lang="en-US" altLang="ko-KR" sz="2400">
              <a:solidFill>
                <a:srgbClr val="FF0000"/>
              </a:solidFill>
              <a:latin typeface="Pretendard" panose="02000503000000020004" charset="-127"/>
              <a:ea typeface="Pretendard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7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5618AEA-B805-E38D-6027-368AA18C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262" y="3300856"/>
            <a:ext cx="2048670" cy="5037848"/>
          </a:xfrm>
          <a:prstGeom prst="rect">
            <a:avLst/>
          </a:prstGeom>
        </p:spPr>
      </p:pic>
      <p:pic>
        <p:nvPicPr>
          <p:cNvPr id="6" name="그림 5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F29C4663-3A35-B9A5-98E0-D61040EC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64" y="3330979"/>
            <a:ext cx="4531926" cy="502473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BB6EED3-A93E-02DA-05DD-D944A188E8B0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DWM1000 </a:t>
            </a:r>
            <a:r>
              <a:rPr lang="en-US" altLang="ko-KR" sz="2800" b="1" kern="0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모듈이</a:t>
            </a: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800" b="1" kern="0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거리를</a:t>
            </a: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800" b="1" kern="0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측정하던</a:t>
            </a: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800" b="1" kern="0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방식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1BAD62-0CDA-2295-F942-962E51EC0ED0}"/>
              </a:ext>
            </a:extLst>
          </p:cNvPr>
          <p:cNvGrpSpPr/>
          <p:nvPr/>
        </p:nvGrpSpPr>
        <p:grpSpPr>
          <a:xfrm>
            <a:off x="9198322" y="4323935"/>
            <a:ext cx="4751445" cy="3046988"/>
            <a:chOff x="4155932" y="3313965"/>
            <a:chExt cx="4751445" cy="30469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A9BED5-82E3-B35B-199F-158220BB6405}"/>
                </a:ext>
              </a:extLst>
            </p:cNvPr>
            <p:cNvSpPr txBox="1"/>
            <p:nvPr/>
          </p:nvSpPr>
          <p:spPr>
            <a:xfrm>
              <a:off x="4496213" y="3313965"/>
              <a:ext cx="4411164" cy="304698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 sz="2400" b="1">
                  <a:latin typeface="Pretendard"/>
                  <a:ea typeface="Pretendard"/>
                  <a:cs typeface="Pretendard"/>
                </a:rPr>
                <a:t>DWM1000 </a:t>
              </a:r>
              <a:r>
                <a:rPr lang="ko-KR" altLang="en-US" sz="2400" b="1">
                  <a:latin typeface="Pretendard"/>
                  <a:ea typeface="Pretendard"/>
                  <a:cs typeface="Pretendard"/>
                </a:rPr>
                <a:t>모듈의 수신 과정 분석</a:t>
              </a:r>
              <a:endParaRPr lang="en-US" altLang="ko-KR" sz="2400" b="1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Preamble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감지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SFD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감지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PHR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감지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ko-KR" altLang="en-US" sz="2400">
                  <a:latin typeface="Pretendard"/>
                  <a:ea typeface="Pretendard"/>
                  <a:cs typeface="Pretendard"/>
                </a:rPr>
                <a:t>데이터 수신 및 변조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endParaRPr lang="en-US" altLang="ko-KR" sz="2400">
                <a:latin typeface="Pretendard" panose="02000503000000020004" charset="-127"/>
                <a:ea typeface="Pretendard" panose="02000503000000020004" charset="-127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LDE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알고리즘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RX </a:t>
              </a:r>
              <a:r>
                <a:rPr lang="en-US" altLang="ko-KR" sz="2400" err="1">
                  <a:latin typeface="Pretendard"/>
                  <a:ea typeface="Pretendard"/>
                  <a:cs typeface="Pretendard"/>
                </a:rPr>
                <a:t>TimeStamp</a:t>
              </a:r>
              <a:r>
                <a:rPr lang="en-US" altLang="ko-KR" sz="2400">
                  <a:latin typeface="Pretendard"/>
                  <a:ea typeface="Pretendard"/>
                  <a:cs typeface="Pretendard"/>
                </a:rPr>
                <a:t>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출력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99522B-753A-F74D-0745-BAC6FB45D43D}"/>
                </a:ext>
              </a:extLst>
            </p:cNvPr>
            <p:cNvSpPr txBox="1"/>
            <p:nvPr/>
          </p:nvSpPr>
          <p:spPr>
            <a:xfrm>
              <a:off x="4155932" y="3360130"/>
              <a:ext cx="3402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>
                  <a:latin typeface="Pretendard" panose="02000503000000020004" charset="-127"/>
                  <a:ea typeface="Pretendard" panose="02000503000000020004" charset="-127"/>
                </a:rPr>
                <a:t>►</a:t>
              </a:r>
              <a:endParaRPr lang="ko-KR" altLang="en-US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58F0C0C1-C651-FDDF-C07F-53330C4C47EE}"/>
              </a:ext>
            </a:extLst>
          </p:cNvPr>
          <p:cNvSpPr/>
          <p:nvPr/>
        </p:nvSpPr>
        <p:spPr>
          <a:xfrm>
            <a:off x="12905181" y="5374821"/>
            <a:ext cx="577028" cy="1996102"/>
          </a:xfrm>
          <a:prstGeom prst="leftBrace">
            <a:avLst>
              <a:gd name="adj1" fmla="val 32103"/>
              <a:gd name="adj2" fmla="val 50000"/>
            </a:avLst>
          </a:prstGeom>
          <a:ln w="381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3A9BA-7FF4-73E4-8986-B5E050644A3F}"/>
              </a:ext>
            </a:extLst>
          </p:cNvPr>
          <p:cNvSpPr txBox="1"/>
          <p:nvPr/>
        </p:nvSpPr>
        <p:spPr>
          <a:xfrm>
            <a:off x="13743500" y="5772707"/>
            <a:ext cx="9951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수신한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CIR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데이터를 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여러 가지 방법으로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전처리한 데이터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056C3F8-7C31-1A17-70A2-F6AC4AC86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2. UWB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모듈에</a:t>
            </a: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대한</a:t>
            </a: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이해</a:t>
            </a:r>
            <a:endParaRPr lang="ko-KR" spc="300"/>
          </a:p>
        </p:txBody>
      </p:sp>
    </p:spTree>
    <p:extLst>
      <p:ext uri="{BB962C8B-B14F-4D97-AF65-F5344CB8AC3E}">
        <p14:creationId xmlns:p14="http://schemas.microsoft.com/office/powerpoint/2010/main" val="272634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7B17-52EB-85AF-743C-171037D59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EC631A6-3104-EA01-4567-69269000CFA5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CIR </a:t>
            </a:r>
            <a:r>
              <a:rPr lang="ko-KR" altLang="en-US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데이터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BABA1-826C-13F5-1F1E-64D8D7BD16BE}"/>
                  </a:ext>
                </a:extLst>
              </p:cNvPr>
              <p:cNvSpPr txBox="1"/>
              <p:nvPr/>
            </p:nvSpPr>
            <p:spPr>
              <a:xfrm>
                <a:off x="2017345" y="7185914"/>
                <a:ext cx="8271569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>
                    <a:latin typeface="Pretendard" panose="02000503000000020004" charset="-127"/>
                    <a:ea typeface="Pretendard" panose="02000503000000020004" charset="-127"/>
                  </a:rPr>
                  <a:t>CIR</a:t>
                </a:r>
                <a:r>
                  <a:rPr lang="ko-KR" altLang="en-US" sz="2400" b="1">
                    <a:latin typeface="Pretendard" panose="02000503000000020004" charset="-127"/>
                    <a:ea typeface="Pretendard" panose="02000503000000020004" charset="-127"/>
                  </a:rPr>
                  <a:t> 데이터</a:t>
                </a:r>
                <a:endParaRPr lang="en-US" altLang="ko-KR" sz="2400" b="1">
                  <a:latin typeface="Pretendard" panose="02000503000000020004" charset="-127"/>
                  <a:ea typeface="Pretendard" panose="02000503000000020004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Anchor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가 보낸 신호가 다중 경로를 통해 수신되는 진폭의 크기</a:t>
                </a:r>
                <a:endParaRPr lang="en-US" altLang="ko-KR" sz="2400">
                  <a:latin typeface="Pretendard" panose="02000503000000020004" charset="-127"/>
                  <a:ea typeface="Pretendard" panose="02000503000000020004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실수부와 허수부로 구성됨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(2byte + 2byte = 4byte)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0 ~ 4063 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까지 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4064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개의 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CIR 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데이터 추출</a:t>
                </a:r>
                <a:endParaRPr lang="en-US" altLang="ko-KR" sz="2400">
                  <a:latin typeface="Pretendard" panose="02000503000000020004" charset="-127"/>
                  <a:ea typeface="Pretendard" panose="02000503000000020004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1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개의 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CIR 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데이터는 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1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  <a:ea typeface="Pretendard" panose="02000503000000020004" charset="-127"/>
                      </a:rPr>
                      <m:t>𝜇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Pretendard" panose="02000503000000020004" charset="-127"/>
                      </a:rPr>
                      <m:t>𝑠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Pretendard" panose="02000503000000020004" charset="-127"/>
                      </a:rPr>
                      <m:t>마</m:t>
                    </m:r>
                  </m:oMath>
                </a14:m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다 한번씩 수집됨</a:t>
                </a:r>
                <a:endParaRPr lang="en-US" altLang="ko-KR" sz="2400">
                  <a:latin typeface="Pretendard" panose="02000503000000020004" charset="-127"/>
                  <a:ea typeface="Pretendard" panose="02000503000000020004" charset="-127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400">
                  <a:latin typeface="Pretendard" panose="02000503000000020004" charset="-127"/>
                  <a:ea typeface="Pretendard" panose="02000503000000020004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BABA1-826C-13F5-1F1E-64D8D7BD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345" y="7185914"/>
                <a:ext cx="8271569" cy="2308324"/>
              </a:xfrm>
              <a:prstGeom prst="rect">
                <a:avLst/>
              </a:prstGeom>
              <a:blipFill>
                <a:blip r:embed="rId3"/>
                <a:stretch>
                  <a:fillRect l="-1179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E67B2C8-F318-920C-FFFC-1D325320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50" y="4946200"/>
            <a:ext cx="6705384" cy="1923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B9A43A-D619-ACCC-ABF5-FF62F3C043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7321"/>
          <a:stretch/>
        </p:blipFill>
        <p:spPr>
          <a:xfrm>
            <a:off x="2022585" y="3508542"/>
            <a:ext cx="7240145" cy="34576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E6370B-1255-B9A6-3E1C-AB1A3F5AD9FC}"/>
              </a:ext>
            </a:extLst>
          </p:cNvPr>
          <p:cNvSpPr txBox="1"/>
          <p:nvPr/>
        </p:nvSpPr>
        <p:spPr>
          <a:xfrm>
            <a:off x="11734615" y="6953390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3 step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octet protocol</a:t>
            </a: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42C0FB8E-6040-4581-2243-26A63FF23268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ea typeface="+mj-ea"/>
                <a:cs typeface="Pretendard" panose="02000503000000020004" charset="-127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sz="44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2. UWB 모듈에 대한 이해</a:t>
            </a:r>
            <a:endParaRPr lang="ko-KR" kern="0" spc="300"/>
          </a:p>
        </p:txBody>
      </p:sp>
    </p:spTree>
    <p:extLst>
      <p:ext uri="{BB962C8B-B14F-4D97-AF65-F5344CB8AC3E}">
        <p14:creationId xmlns:p14="http://schemas.microsoft.com/office/powerpoint/2010/main" val="152002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06277-420A-FA0B-E1A4-6BFAC171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0DE0B3EB-B3CF-AC9C-7E23-5CF0DF9E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21" t="2507" r="4599" b="2149"/>
          <a:stretch/>
        </p:blipFill>
        <p:spPr>
          <a:xfrm>
            <a:off x="1867072" y="3303936"/>
            <a:ext cx="6403984" cy="512318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BDD76B2-54E0-6A68-60EC-38516FBCA752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CIR </a:t>
            </a:r>
            <a:r>
              <a:rPr lang="ko-KR" altLang="en-US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데이터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EF112-86F1-576E-5F01-8FA22EE6731D}"/>
              </a:ext>
            </a:extLst>
          </p:cNvPr>
          <p:cNvSpPr txBox="1"/>
          <p:nvPr/>
        </p:nvSpPr>
        <p:spPr>
          <a:xfrm>
            <a:off x="3371407" y="8509221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CIR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데이터를 수집한 모습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pic>
        <p:nvPicPr>
          <p:cNvPr id="11" name="그림 10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D53BE03-478B-DA59-9DAD-7E9604CCF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66" y="3349873"/>
            <a:ext cx="8040616" cy="5077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D83352-0C3A-6258-844A-85B5D6191793}"/>
              </a:ext>
            </a:extLst>
          </p:cNvPr>
          <p:cNvSpPr txBox="1"/>
          <p:nvPr/>
        </p:nvSpPr>
        <p:spPr>
          <a:xfrm>
            <a:off x="10374090" y="8509221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실수부와 허수부에 각각 칼만 필터를 적용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68B946-483F-BDA8-203A-84F50A3C2161}"/>
              </a:ext>
            </a:extLst>
          </p:cNvPr>
          <p:cNvSpPr/>
          <p:nvPr/>
        </p:nvSpPr>
        <p:spPr>
          <a:xfrm>
            <a:off x="6666271" y="3585847"/>
            <a:ext cx="884903" cy="1797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D467ED-23CC-D986-7DEF-EE9B7B986FDF}"/>
              </a:ext>
            </a:extLst>
          </p:cNvPr>
          <p:cNvSpPr/>
          <p:nvPr/>
        </p:nvSpPr>
        <p:spPr>
          <a:xfrm>
            <a:off x="6666271" y="6121953"/>
            <a:ext cx="884903" cy="1797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24308A9-D6CB-0E3B-8E32-EC8FEA34AC80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ea typeface="+mj-ea"/>
                <a:cs typeface="Pretendard" panose="02000503000000020004" charset="-127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sz="44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2. UWB 모듈에 대한 이해</a:t>
            </a:r>
            <a:endParaRPr lang="ko-KR" kern="0" spc="300"/>
          </a:p>
        </p:txBody>
      </p:sp>
    </p:spTree>
    <p:extLst>
      <p:ext uri="{BB962C8B-B14F-4D97-AF65-F5344CB8AC3E}">
        <p14:creationId xmlns:p14="http://schemas.microsoft.com/office/powerpoint/2010/main" val="62419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E8868-4E47-6495-070E-9527E940B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A4E0976-F101-CD2A-D915-8B5AE5FD9A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2. UWB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모듈에</a:t>
            </a: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대한</a:t>
            </a: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이해</a:t>
            </a:r>
            <a:endParaRPr lang="ko-KR" spc="30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DC5DB77-D22E-1173-2FB0-547281AA08A0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CIR </a:t>
            </a:r>
            <a:r>
              <a:rPr lang="ko-KR" altLang="en-US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데이터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4BFF7-7E7E-C148-7570-2F76719D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6" t="6762" r="4702" b="4109"/>
          <a:stretch/>
        </p:blipFill>
        <p:spPr>
          <a:xfrm>
            <a:off x="9566969" y="3303936"/>
            <a:ext cx="6681020" cy="49902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11EFC-A26D-504E-E6FC-463D327433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2" t="1914" r="4029" b="2653"/>
          <a:stretch/>
        </p:blipFill>
        <p:spPr>
          <a:xfrm>
            <a:off x="2256504" y="3302244"/>
            <a:ext cx="6681020" cy="4990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FFD402-0265-F81E-5BB3-14BA4ED2838B}"/>
              </a:ext>
            </a:extLst>
          </p:cNvPr>
          <p:cNvSpPr txBox="1"/>
          <p:nvPr/>
        </p:nvSpPr>
        <p:spPr>
          <a:xfrm>
            <a:off x="3828607" y="8417867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CIR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데이터의 진폭과 위상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9706E-AB09-6A17-4C48-F253C5431F85}"/>
              </a:ext>
            </a:extLst>
          </p:cNvPr>
          <p:cNvSpPr txBox="1"/>
          <p:nvPr/>
        </p:nvSpPr>
        <p:spPr>
          <a:xfrm>
            <a:off x="11521296" y="8417867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진폭과 위상 원형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82929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6CA4-326F-4F5C-75B3-F4CD131C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1115B49-57DA-3CF4-0DF0-44C9A9E7F5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746021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 algn="l">
              <a:spcBef>
                <a:spcPts val="100"/>
              </a:spcBef>
            </a:pPr>
            <a:r>
              <a:rPr lang="en-US" altLang="ko-KR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3. </a:t>
            </a:r>
            <a:r>
              <a:rPr lang="ko-KR" alt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데이터를 처리할 </a:t>
            </a:r>
            <a:r>
              <a:rPr lang="ko-KR" alt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백엔드</a:t>
            </a:r>
            <a:r>
              <a:rPr lang="ko-KR" alt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서버</a:t>
            </a:r>
            <a:endParaRPr lang="ko-KR" altLang="en-US" sz="4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A1F707-C872-1C9E-AB5B-FD56EF1FC49B}"/>
              </a:ext>
            </a:extLst>
          </p:cNvPr>
          <p:cNvSpPr/>
          <p:nvPr/>
        </p:nvSpPr>
        <p:spPr>
          <a:xfrm>
            <a:off x="6825888" y="7147560"/>
            <a:ext cx="2438400" cy="1463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UWB + ESP32</a:t>
            </a:r>
          </a:p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Tag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077E57-10C9-D6CF-8B3E-85CD79FDD3BA}"/>
              </a:ext>
            </a:extLst>
          </p:cNvPr>
          <p:cNvSpPr/>
          <p:nvPr/>
        </p:nvSpPr>
        <p:spPr>
          <a:xfrm>
            <a:off x="2441576" y="7147560"/>
            <a:ext cx="2438400" cy="1463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UWB + ESP32</a:t>
            </a:r>
          </a:p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Anchor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9E499F-8752-02A3-70FD-3F12DC3E3677}"/>
              </a:ext>
            </a:extLst>
          </p:cNvPr>
          <p:cNvSpPr/>
          <p:nvPr/>
        </p:nvSpPr>
        <p:spPr>
          <a:xfrm>
            <a:off x="11493138" y="4061460"/>
            <a:ext cx="1558231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200" b="1">
                <a:latin typeface="Pretendard"/>
                <a:ea typeface="Pretendard"/>
                <a:cs typeface="Pretendard"/>
              </a:rPr>
              <a:t>Server</a:t>
            </a:r>
          </a:p>
          <a:p>
            <a:pPr algn="ctr"/>
            <a:r>
              <a:rPr lang="en-US" altLang="ko-KR" b="1">
                <a:latin typeface="Pretendard"/>
                <a:ea typeface="Pretendard"/>
                <a:cs typeface="Pretendard"/>
              </a:rPr>
              <a:t>computer</a:t>
            </a:r>
            <a:endParaRPr lang="en-US" altLang="ko-KR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2F301A-56AB-3188-6239-A58B280031B9}"/>
              </a:ext>
            </a:extLst>
          </p:cNvPr>
          <p:cNvSpPr/>
          <p:nvPr/>
        </p:nvSpPr>
        <p:spPr>
          <a:xfrm>
            <a:off x="7016388" y="3846937"/>
            <a:ext cx="2057400" cy="13258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Wi-Fi Router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9525FD-684A-5D1D-6860-F2917ABEAC87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9073788" y="4480560"/>
            <a:ext cx="2419350" cy="2931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3CD9E5-E86F-8854-3C31-C5FE37996038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>
          <a:xfrm flipV="1">
            <a:off x="8045088" y="5172817"/>
            <a:ext cx="0" cy="197474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46EC4E-D000-968D-C88D-ECEDD7CB5A9E}"/>
              </a:ext>
            </a:extLst>
          </p:cNvPr>
          <p:cNvSpPr/>
          <p:nvPr/>
        </p:nvSpPr>
        <p:spPr>
          <a:xfrm>
            <a:off x="11062551" y="6911342"/>
            <a:ext cx="2590798" cy="17525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err="1">
                <a:latin typeface="Pretendard" panose="02000503000000020004" charset="-127"/>
                <a:ea typeface="Pretendard" panose="02000503000000020004" charset="-127"/>
              </a:rPr>
              <a:t>센서값</a:t>
            </a:r>
            <a:r>
              <a:rPr lang="ko-KR" altLang="en-US" sz="3200">
                <a:latin typeface="Pretendard" panose="02000503000000020004" charset="-127"/>
                <a:ea typeface="Pretendard" panose="02000503000000020004" charset="-127"/>
              </a:rPr>
              <a:t> 보정</a:t>
            </a:r>
            <a:endParaRPr lang="en-US" altLang="ko-KR" sz="3200">
              <a:latin typeface="Pretendard" panose="02000503000000020004" charset="-127"/>
              <a:ea typeface="Pretendard" panose="02000503000000020004" charset="-127"/>
            </a:endParaRPr>
          </a:p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AI Model</a:t>
            </a:r>
            <a:endParaRPr lang="ko-KR" altLang="en-US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8902E6B-EE40-26EE-55BF-6BA104D7C396}"/>
              </a:ext>
            </a:extLst>
          </p:cNvPr>
          <p:cNvCxnSpPr>
            <a:cxnSpLocks/>
          </p:cNvCxnSpPr>
          <p:nvPr/>
        </p:nvCxnSpPr>
        <p:spPr>
          <a:xfrm>
            <a:off x="12530397" y="4899660"/>
            <a:ext cx="0" cy="201168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0389DC0-7783-2A27-15D2-271CBC3EE94A}"/>
              </a:ext>
            </a:extLst>
          </p:cNvPr>
          <p:cNvCxnSpPr>
            <a:cxnSpLocks/>
          </p:cNvCxnSpPr>
          <p:nvPr/>
        </p:nvCxnSpPr>
        <p:spPr>
          <a:xfrm flipV="1">
            <a:off x="12026538" y="4899660"/>
            <a:ext cx="0" cy="201168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AC9B0C-2B15-5713-271B-BD9591936244}"/>
              </a:ext>
            </a:extLst>
          </p:cNvPr>
          <p:cNvSpPr/>
          <p:nvPr/>
        </p:nvSpPr>
        <p:spPr>
          <a:xfrm>
            <a:off x="11182591" y="2590800"/>
            <a:ext cx="2179323" cy="14706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Game Algorithm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DD5B7B-9D0A-9995-C8D3-373582452C38}"/>
              </a:ext>
            </a:extLst>
          </p:cNvPr>
          <p:cNvSpPr/>
          <p:nvPr/>
        </p:nvSpPr>
        <p:spPr>
          <a:xfrm>
            <a:off x="4879976" y="7860457"/>
            <a:ext cx="1576342" cy="108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Pretendard" panose="02000503000000020004" charset="-127"/>
                <a:ea typeface="Pretendard" panose="02000503000000020004" charset="-127"/>
              </a:rPr>
              <a:t>단말기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A2CB760-D087-FDCF-FB84-A2A025B6155F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0042229" y="4541702"/>
            <a:ext cx="1491537" cy="18173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645CBEE-094B-966E-37D6-EEDA05E1B7F3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670365" y="4523079"/>
            <a:ext cx="5782478" cy="184530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CBB792-9DB5-810E-5750-7C176EFAA653}"/>
              </a:ext>
            </a:extLst>
          </p:cNvPr>
          <p:cNvSpPr txBox="1"/>
          <p:nvPr/>
        </p:nvSpPr>
        <p:spPr>
          <a:xfrm>
            <a:off x="1462043" y="8757831"/>
            <a:ext cx="227818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 err="1">
                <a:latin typeface="Pretendard"/>
                <a:ea typeface="Pretendard"/>
                <a:cs typeface="Pretendard"/>
              </a:rPr>
              <a:t>스케줄링하여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 간섭 처리</a:t>
            </a:r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7A0FB544-BB08-DC7E-E7DB-42DDF3E1AE21}"/>
              </a:ext>
            </a:extLst>
          </p:cNvPr>
          <p:cNvCxnSpPr/>
          <p:nvPr/>
        </p:nvCxnSpPr>
        <p:spPr>
          <a:xfrm rot="16200000" flipH="1">
            <a:off x="5852932" y="6418444"/>
            <a:ext cx="12700" cy="4384312"/>
          </a:xfrm>
          <a:prstGeom prst="curvedConnector3">
            <a:avLst>
              <a:gd name="adj1" fmla="val 4877425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94F192A-3496-F131-E883-D54D42385819}"/>
              </a:ext>
            </a:extLst>
          </p:cNvPr>
          <p:cNvSpPr txBox="1"/>
          <p:nvPr/>
        </p:nvSpPr>
        <p:spPr>
          <a:xfrm>
            <a:off x="9821547" y="4033336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UDP</a:t>
            </a:r>
            <a:endParaRPr lang="ko-KR" altLang="en-US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4B0BED-8FDD-5F53-29A4-705EDF5C2AE8}"/>
              </a:ext>
            </a:extLst>
          </p:cNvPr>
          <p:cNvSpPr/>
          <p:nvPr/>
        </p:nvSpPr>
        <p:spPr>
          <a:xfrm>
            <a:off x="14435396" y="3673656"/>
            <a:ext cx="2170486" cy="16138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DB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295A7F5-55DD-9100-1910-5B4D7F001C8C}"/>
              </a:ext>
            </a:extLst>
          </p:cNvPr>
          <p:cNvCxnSpPr>
            <a:cxnSpLocks/>
          </p:cNvCxnSpPr>
          <p:nvPr/>
        </p:nvCxnSpPr>
        <p:spPr>
          <a:xfrm flipV="1">
            <a:off x="13050734" y="4208963"/>
            <a:ext cx="1381396" cy="380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5477DB6-61BA-4B35-FE8E-A9BB11611B23}"/>
              </a:ext>
            </a:extLst>
          </p:cNvPr>
          <p:cNvCxnSpPr>
            <a:cxnSpLocks/>
          </p:cNvCxnSpPr>
          <p:nvPr/>
        </p:nvCxnSpPr>
        <p:spPr>
          <a:xfrm flipH="1">
            <a:off x="13051369" y="4570913"/>
            <a:ext cx="1384027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그래픽, 로고, 폰트, 클립아트이(가) 표시된 사진&#10;&#10;자동 생성된 설명">
            <a:extLst>
              <a:ext uri="{FF2B5EF4-FFF2-40B4-BE49-F238E27FC236}">
                <a16:creationId xmlns:a16="http://schemas.microsoft.com/office/drawing/2014/main" id="{5CA545BB-06FC-41C0-7492-E9EF50D3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021" y="2628763"/>
            <a:ext cx="1756773" cy="1044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폰트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2DC9E986-68E7-56B0-B9AE-885005733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2416" y="1779981"/>
            <a:ext cx="1699672" cy="822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8C9086-A59A-9BAD-8DA6-E978F2ED54F7}"/>
              </a:ext>
            </a:extLst>
          </p:cNvPr>
          <p:cNvGrpSpPr/>
          <p:nvPr/>
        </p:nvGrpSpPr>
        <p:grpSpPr>
          <a:xfrm>
            <a:off x="4885872" y="6368384"/>
            <a:ext cx="1568985" cy="1492073"/>
            <a:chOff x="8215323" y="5279933"/>
            <a:chExt cx="1416613" cy="1492073"/>
          </a:xfrm>
        </p:grpSpPr>
        <p:pic>
          <p:nvPicPr>
            <p:cNvPr id="3" name="그림 2" descr="펜, 필기구이(가) 표시된 사진&#10;&#10;자동 생성된 설명">
              <a:extLst>
                <a:ext uri="{FF2B5EF4-FFF2-40B4-BE49-F238E27FC236}">
                  <a16:creationId xmlns:a16="http://schemas.microsoft.com/office/drawing/2014/main" id="{57BAAFA8-0C8D-582F-7735-15D0FEDFD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5323" y="5971040"/>
              <a:ext cx="1416612" cy="80096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" name="그림 4" descr="텍스트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77FB3BA0-AFC1-04BD-36FA-66B55ADD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5324" y="5279933"/>
              <a:ext cx="1416612" cy="69110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D33E6E6A-2DF2-55CB-4866-9E4D77C58CBB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ko-KR" altLang="en-US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수정된 구조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E1D73B-C07B-8360-62F8-6CBE282F40F4}"/>
              </a:ext>
            </a:extLst>
          </p:cNvPr>
          <p:cNvSpPr/>
          <p:nvPr/>
        </p:nvSpPr>
        <p:spPr>
          <a:xfrm>
            <a:off x="9265591" y="7860457"/>
            <a:ext cx="1576342" cy="108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Pretendard" panose="02000503000000020004" charset="-127"/>
                <a:ea typeface="Pretendard" panose="02000503000000020004" charset="-127"/>
              </a:rPr>
              <a:t>단말기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BF7148-00D0-CD1F-9232-8630BFBA82CE}"/>
              </a:ext>
            </a:extLst>
          </p:cNvPr>
          <p:cNvGrpSpPr/>
          <p:nvPr/>
        </p:nvGrpSpPr>
        <p:grpSpPr>
          <a:xfrm>
            <a:off x="9257735" y="6359073"/>
            <a:ext cx="1568986" cy="1492073"/>
            <a:chOff x="8215323" y="5279933"/>
            <a:chExt cx="1416613" cy="1492073"/>
          </a:xfrm>
        </p:grpSpPr>
        <p:pic>
          <p:nvPicPr>
            <p:cNvPr id="44" name="그림 43" descr="펜, 필기구이(가) 표시된 사진&#10;&#10;자동 생성된 설명">
              <a:extLst>
                <a:ext uri="{FF2B5EF4-FFF2-40B4-BE49-F238E27FC236}">
                  <a16:creationId xmlns:a16="http://schemas.microsoft.com/office/drawing/2014/main" id="{524F40C2-9850-0690-D1CC-F61D8D7D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5323" y="5971040"/>
              <a:ext cx="1416612" cy="80096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6" name="그림 45" descr="텍스트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341E6666-7520-11FC-F841-A40074B8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5324" y="5279933"/>
              <a:ext cx="1416612" cy="69110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5137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상징, 만화 영화, 로고이(가) 표시된 사진&#10;&#10;자동 생성된 설명">
            <a:extLst>
              <a:ext uri="{FF2B5EF4-FFF2-40B4-BE49-F238E27FC236}">
                <a16:creationId xmlns:a16="http://schemas.microsoft.com/office/drawing/2014/main" id="{AB993AF8-FAEC-4D5A-4951-9EF4F4190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2" y="4496563"/>
            <a:ext cx="2472973" cy="24664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B21C8E-C87C-6415-8007-F130C117CD8E}"/>
              </a:ext>
            </a:extLst>
          </p:cNvPr>
          <p:cNvSpPr/>
          <p:nvPr/>
        </p:nvSpPr>
        <p:spPr>
          <a:xfrm>
            <a:off x="5148642" y="5413090"/>
            <a:ext cx="1511858" cy="6333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853472A-E5D2-8773-5BB7-74D0E4675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4.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게임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플레이를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위한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프론트</a:t>
            </a:r>
            <a:r>
              <a:rPr lang="ko-KR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엔드</a:t>
            </a:r>
            <a:b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</a:br>
            <a:endParaRPr lang="en-US" altLang="ko-KR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0CD90E9-44BB-199C-B454-2619FD0EFCA8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Tx/>
              <a:buChar char="-"/>
            </a:pP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기존 계획</a:t>
            </a:r>
            <a:endParaRPr lang="en-US" altLang="ko-KR" sz="2800" b="1" kern="0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092D9-F3A4-1602-4D27-C188B456016C}"/>
              </a:ext>
            </a:extLst>
          </p:cNvPr>
          <p:cNvSpPr txBox="1"/>
          <p:nvPr/>
        </p:nvSpPr>
        <p:spPr>
          <a:xfrm>
            <a:off x="1786891" y="7029460"/>
            <a:ext cx="3362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속도 측정을 위한 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Automate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앱 이용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B4235C-5DFE-49C3-DBAB-390BFC5D4868}"/>
              </a:ext>
            </a:extLst>
          </p:cNvPr>
          <p:cNvGrpSpPr/>
          <p:nvPr/>
        </p:nvGrpSpPr>
        <p:grpSpPr>
          <a:xfrm>
            <a:off x="7105369" y="3234917"/>
            <a:ext cx="7525030" cy="5907218"/>
            <a:chOff x="8078946" y="3196832"/>
            <a:chExt cx="7525030" cy="590721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F1ED7C-A6E5-9F33-AF2F-32FA825C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946" y="3196832"/>
              <a:ext cx="3174073" cy="53498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27C4F9-F1FA-0C53-67D5-5A1DF9946882}"/>
                </a:ext>
              </a:extLst>
            </p:cNvPr>
            <p:cNvSpPr txBox="1"/>
            <p:nvPr/>
          </p:nvSpPr>
          <p:spPr>
            <a:xfrm>
              <a:off x="8601293" y="8642385"/>
              <a:ext cx="70026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>
                  <a:latin typeface="Pretendard" panose="02000503000000020004" charset="-127"/>
                  <a:ea typeface="Pretendard" panose="02000503000000020004" charset="-127"/>
                </a:rPr>
                <a:t>속도 조건문 구현</a:t>
              </a:r>
              <a:endParaRPr lang="en-US" altLang="ko-KR" sz="2400">
                <a:latin typeface="Pretendard" panose="02000503000000020004" charset="-127"/>
                <a:ea typeface="Pretendard" panose="0200050300000002000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6BDBFD-AD7C-231C-11D0-D5FBE9C1C53E}"/>
              </a:ext>
            </a:extLst>
          </p:cNvPr>
          <p:cNvGrpSpPr/>
          <p:nvPr/>
        </p:nvGrpSpPr>
        <p:grpSpPr>
          <a:xfrm>
            <a:off x="10722078" y="5143500"/>
            <a:ext cx="7114696" cy="1360539"/>
            <a:chOff x="11017045" y="5143500"/>
            <a:chExt cx="7114696" cy="136053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5ACDF7A-304D-FFBA-5975-B77EAF622D25}"/>
                </a:ext>
              </a:extLst>
            </p:cNvPr>
            <p:cNvSpPr/>
            <p:nvPr/>
          </p:nvSpPr>
          <p:spPr>
            <a:xfrm>
              <a:off x="11017045" y="5143500"/>
              <a:ext cx="6164826" cy="13605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03F7DE-0665-C343-6178-F4E8B702E434}"/>
                </a:ext>
              </a:extLst>
            </p:cNvPr>
            <p:cNvSpPr txBox="1"/>
            <p:nvPr/>
          </p:nvSpPr>
          <p:spPr>
            <a:xfrm>
              <a:off x="11129058" y="5228927"/>
              <a:ext cx="70026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>
                  <a:latin typeface="Pretendard" panose="02000503000000020004" charset="-127"/>
                  <a:ea typeface="Pretendard" panose="02000503000000020004" charset="-127"/>
                </a:rPr>
                <a:t>계획을 수정한 이유</a:t>
              </a:r>
              <a:endParaRPr lang="en-US" altLang="ko-KR" sz="2400" b="1">
                <a:latin typeface="Pretendard" panose="02000503000000020004" charset="-127"/>
                <a:ea typeface="Pretendard" panose="02000503000000020004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>
                  <a:latin typeface="Pretendard" panose="02000503000000020004" charset="-127"/>
                  <a:ea typeface="Pretendard" panose="02000503000000020004" charset="-127"/>
                </a:rPr>
                <a:t>앱에서 서버 쪽으로 정보를 빠르게 송신이 불가</a:t>
              </a:r>
              <a:endParaRPr lang="en-US" altLang="ko-KR" sz="2400">
                <a:latin typeface="Pretendard" panose="02000503000000020004" charset="-127"/>
                <a:ea typeface="Pretendard" panose="02000503000000020004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>
                  <a:latin typeface="Pretendard" panose="02000503000000020004" charset="-127"/>
                  <a:ea typeface="Pretendard" panose="02000503000000020004" charset="-127"/>
                </a:rPr>
                <a:t>조건문에 따라 원활히 작동되지 않음</a:t>
              </a:r>
              <a:endParaRPr lang="en-US" altLang="ko-KR" sz="2400">
                <a:latin typeface="Pretendard" panose="02000503000000020004" charset="-127"/>
                <a:ea typeface="Pretendard" panose="0200050300000002000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891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467</Words>
  <Application>Microsoft Office PowerPoint</Application>
  <PresentationFormat>사용자 지정</PresentationFormat>
  <Paragraphs>110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Cambria</vt:lpstr>
      <vt:lpstr>맑은 고딕</vt:lpstr>
      <vt:lpstr>Calibri</vt:lpstr>
      <vt:lpstr>Pretendard</vt:lpstr>
      <vt:lpstr>맑은 고딕</vt:lpstr>
      <vt:lpstr>Cambria Math</vt:lpstr>
      <vt:lpstr>Office Theme</vt:lpstr>
      <vt:lpstr>이오십 프로젝트</vt:lpstr>
      <vt:lpstr>목차 </vt:lpstr>
      <vt:lpstr>1. UWB 실측 테스트</vt:lpstr>
      <vt:lpstr>2. UWB 모듈에 대한 이해</vt:lpstr>
      <vt:lpstr>PowerPoint 프레젠테이션</vt:lpstr>
      <vt:lpstr>PowerPoint 프레젠테이션</vt:lpstr>
      <vt:lpstr>2. UWB 모듈에 대한 이해</vt:lpstr>
      <vt:lpstr>3. 데이터를 처리할 백엔드 서버</vt:lpstr>
      <vt:lpstr>4. 게임 플레이를 위한 프론트엔드 </vt:lpstr>
      <vt:lpstr>4. 게임 플레이를 위한 프론트엔드 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장경은</dc:creator>
  <cp:lastModifiedBy>장경은/임베디드시스템공학과</cp:lastModifiedBy>
  <cp:revision>4</cp:revision>
  <dcterms:created xsi:type="dcterms:W3CDTF">2024-09-24T12:08:25Z</dcterms:created>
  <dcterms:modified xsi:type="dcterms:W3CDTF">2024-11-07T05:43:48Z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2024-09-24T00:00:00Z</vt:filetime>
  </property>
</Properties>
</file>